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2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don’t know about tomorrow,</a:t>
            </a:r>
          </a:p>
          <a:p>
            <a:r>
              <a:rPr lang="en-US" sz="3600" b="1" dirty="0" smtClean="0"/>
              <a:t>I just live from day to day,</a:t>
            </a:r>
          </a:p>
          <a:p>
            <a:r>
              <a:rPr lang="en-US" sz="3600" b="1" dirty="0" smtClean="0"/>
              <a:t>I don’t borrow from its sunshine,</a:t>
            </a:r>
          </a:p>
          <a:p>
            <a:r>
              <a:rPr lang="en-US" sz="3600" b="1" dirty="0" smtClean="0"/>
              <a:t>For its skies may turn to gray,</a:t>
            </a:r>
          </a:p>
          <a:p>
            <a:r>
              <a:rPr lang="en-US" sz="3600" b="1" dirty="0" smtClean="0"/>
              <a:t>I don’t worry o’er the future,</a:t>
            </a:r>
          </a:p>
          <a:p>
            <a:r>
              <a:rPr lang="en-US" sz="3600" b="1" dirty="0" smtClean="0"/>
              <a:t>For I know what Jesus said,</a:t>
            </a:r>
          </a:p>
          <a:p>
            <a:r>
              <a:rPr lang="en-US" sz="3600" b="1" dirty="0" smtClean="0"/>
              <a:t>And today I’ll walk beside Him,</a:t>
            </a:r>
          </a:p>
          <a:p>
            <a:r>
              <a:rPr lang="en-US" sz="3600" b="1" dirty="0" smtClean="0"/>
              <a:t>For He knows what is ahead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801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KNOW WHO HOLDS TOMORROW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533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Many things about tomorrow,</a:t>
            </a:r>
          </a:p>
          <a:p>
            <a:r>
              <a:rPr lang="en-US" sz="3600" b="1" dirty="0" smtClean="0"/>
              <a:t>I don’t seem to understand,</a:t>
            </a:r>
          </a:p>
          <a:p>
            <a:r>
              <a:rPr lang="en-US" sz="3600" b="1" dirty="0" smtClean="0"/>
              <a:t>But I know who holds tomorrow,</a:t>
            </a:r>
          </a:p>
          <a:p>
            <a:r>
              <a:rPr lang="en-US" sz="3600" b="1" dirty="0" smtClean="0"/>
              <a:t>And I know who holds my hand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err="1" smtClean="0"/>
              <a:t>Ev’ry</a:t>
            </a:r>
            <a:r>
              <a:rPr lang="en-US" sz="3600" b="1" dirty="0" smtClean="0"/>
              <a:t> step is getting brighter,</a:t>
            </a:r>
          </a:p>
          <a:p>
            <a:r>
              <a:rPr lang="en-US" sz="3600" b="1" dirty="0" smtClean="0"/>
              <a:t>As the golden stairs I climb,</a:t>
            </a:r>
          </a:p>
          <a:p>
            <a:r>
              <a:rPr lang="en-US" sz="3600" b="1" dirty="0" err="1" smtClean="0"/>
              <a:t>Ev’ry</a:t>
            </a:r>
            <a:r>
              <a:rPr lang="en-US" sz="3600" b="1" dirty="0" smtClean="0"/>
              <a:t> burden’s getting lighter,</a:t>
            </a:r>
          </a:p>
          <a:p>
            <a:r>
              <a:rPr lang="en-US" sz="3600" b="1" dirty="0" err="1" smtClean="0"/>
              <a:t>Ev’ry</a:t>
            </a:r>
            <a:r>
              <a:rPr lang="en-US" sz="3600" b="1" dirty="0" smtClean="0"/>
              <a:t> cloud is silver lined,</a:t>
            </a:r>
          </a:p>
          <a:p>
            <a:r>
              <a:rPr lang="en-US" sz="3600" b="1" dirty="0" smtClean="0"/>
              <a:t>There the sun is always shining</a:t>
            </a:r>
          </a:p>
          <a:p>
            <a:r>
              <a:rPr lang="en-US" sz="3600" b="1" dirty="0" smtClean="0"/>
              <a:t>There no tear will dim the eyes,</a:t>
            </a:r>
          </a:p>
          <a:p>
            <a:r>
              <a:rPr lang="en-US" sz="3600" b="1" dirty="0" smtClean="0"/>
              <a:t>At the ending of the rainbow,</a:t>
            </a:r>
          </a:p>
          <a:p>
            <a:r>
              <a:rPr lang="en-US" sz="3600" b="1" dirty="0" smtClean="0"/>
              <a:t>Where the mountain touch the sky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don’t know about tomorrow,</a:t>
            </a:r>
          </a:p>
          <a:p>
            <a:r>
              <a:rPr lang="en-US" sz="3600" b="1" dirty="0" smtClean="0"/>
              <a:t>It may bring me poverty,</a:t>
            </a:r>
          </a:p>
          <a:p>
            <a:r>
              <a:rPr lang="en-US" sz="3600" b="1" dirty="0" smtClean="0"/>
              <a:t>But the One who feeds the sparrow,</a:t>
            </a:r>
          </a:p>
          <a:p>
            <a:r>
              <a:rPr lang="en-US" sz="3600" b="1" dirty="0" smtClean="0"/>
              <a:t>Is the One who stands by me</a:t>
            </a:r>
          </a:p>
          <a:p>
            <a:r>
              <a:rPr lang="en-US" sz="3600" b="1" dirty="0" smtClean="0"/>
              <a:t>And the path that be my portion,</a:t>
            </a:r>
          </a:p>
          <a:p>
            <a:r>
              <a:rPr lang="en-US" sz="3600" b="1" dirty="0" smtClean="0"/>
              <a:t>May be through the flame or flood,</a:t>
            </a:r>
          </a:p>
          <a:p>
            <a:r>
              <a:rPr lang="en-US" sz="3600" b="1" dirty="0" smtClean="0"/>
              <a:t>But His presence goes before me,</a:t>
            </a:r>
          </a:p>
          <a:p>
            <a:r>
              <a:rPr lang="en-US" sz="3600" b="1" dirty="0" smtClean="0"/>
              <a:t>And I’m covered with the Blood.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5566</TotalTime>
  <Words>198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173</cp:revision>
  <dcterms:created xsi:type="dcterms:W3CDTF">2010-08-26T04:29:37Z</dcterms:created>
  <dcterms:modified xsi:type="dcterms:W3CDTF">2010-09-04T16:47:08Z</dcterms:modified>
</cp:coreProperties>
</file>