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19200"/>
            <a:ext cx="1158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/>
              <a:t>I will sing of the mercies of the </a:t>
            </a:r>
            <a:r>
              <a:rPr lang="en-US" sz="3400" b="1" dirty="0" smtClean="0"/>
              <a:t>Lord </a:t>
            </a:r>
            <a:r>
              <a:rPr lang="en-US" sz="3400" b="1" dirty="0" smtClean="0"/>
              <a:t>forever</a:t>
            </a:r>
          </a:p>
          <a:p>
            <a:r>
              <a:rPr lang="en-US" sz="3600" b="1" dirty="0" smtClean="0"/>
              <a:t>I will sing, I will sing.</a:t>
            </a:r>
          </a:p>
          <a:p>
            <a:r>
              <a:rPr lang="en-US" sz="3400" b="1" dirty="0" smtClean="0"/>
              <a:t>I will sing of the mercies of the Lord forever</a:t>
            </a:r>
          </a:p>
          <a:p>
            <a:r>
              <a:rPr lang="en-US" sz="3400" b="1" dirty="0" smtClean="0"/>
              <a:t>I</a:t>
            </a:r>
            <a:r>
              <a:rPr lang="en-US" sz="3600" b="1" dirty="0" smtClean="0"/>
              <a:t> will sing of the mercies of the Lord.</a:t>
            </a:r>
          </a:p>
          <a:p>
            <a:r>
              <a:rPr lang="en-US" sz="3600" b="1" dirty="0" smtClean="0"/>
              <a:t>With my mouth shall I make known</a:t>
            </a:r>
          </a:p>
          <a:p>
            <a:r>
              <a:rPr lang="en-US" sz="3600" b="1" dirty="0" smtClean="0"/>
              <a:t>Thy faithfulness, Thy faithfulness,</a:t>
            </a:r>
          </a:p>
          <a:p>
            <a:r>
              <a:rPr lang="en-US" sz="3600" b="1" dirty="0" smtClean="0"/>
              <a:t>With my mouth shall I make known</a:t>
            </a:r>
          </a:p>
          <a:p>
            <a:r>
              <a:rPr lang="en-US" sz="3600" b="1" dirty="0" smtClean="0"/>
              <a:t>Thy faithfulness to all generations.</a:t>
            </a:r>
          </a:p>
          <a:p>
            <a:r>
              <a:rPr lang="en-US" sz="3400" b="1" dirty="0" smtClean="0"/>
              <a:t>I will sing of the mercies of the Lord forever</a:t>
            </a:r>
          </a:p>
          <a:p>
            <a:r>
              <a:rPr lang="en-US" sz="3600" b="1" dirty="0" smtClean="0"/>
              <a:t>I will sing of the mercies of the Lord.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 WILL SING OF HIS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MERCIES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5573</TotalTime>
  <Words>90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156</cp:revision>
  <dcterms:created xsi:type="dcterms:W3CDTF">2010-08-26T04:29:37Z</dcterms:created>
  <dcterms:modified xsi:type="dcterms:W3CDTF">2010-10-31T07:53:19Z</dcterms:modified>
</cp:coreProperties>
</file>