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thy affections been nailed to the cross?</a:t>
            </a:r>
          </a:p>
          <a:p>
            <a:r>
              <a:rPr lang="en-US" sz="3600" b="1" dirty="0" smtClean="0"/>
              <a:t>Is thy heart right with God?</a:t>
            </a:r>
          </a:p>
          <a:p>
            <a:r>
              <a:rPr lang="en-US" sz="3600" b="1" dirty="0" smtClean="0"/>
              <a:t>Dost thou count all things for Jesus but loss?</a:t>
            </a:r>
          </a:p>
          <a:p>
            <a:r>
              <a:rPr lang="en-US" sz="3600" b="1" dirty="0" smtClean="0"/>
              <a:t>Is thy heart right with God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IS THINE HEART RIGHT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WITH GOD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Is thy heart right with God,</a:t>
            </a:r>
          </a:p>
          <a:p>
            <a:r>
              <a:rPr lang="en-US" sz="3600" b="1" dirty="0" smtClean="0"/>
              <a:t>Washed in the crimson flood,</a:t>
            </a:r>
          </a:p>
          <a:p>
            <a:r>
              <a:rPr lang="en-US" sz="3600" b="1" dirty="0" smtClean="0"/>
              <a:t>Cleansed and made holy, humble and lowly</a:t>
            </a:r>
          </a:p>
          <a:p>
            <a:r>
              <a:rPr lang="en-US" sz="3600" b="1" dirty="0" smtClean="0"/>
              <a:t>Right in the sight of God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Hast thou dominion </a:t>
            </a:r>
            <a:r>
              <a:rPr lang="en-US" sz="3600" b="1" dirty="0" smtClean="0"/>
              <a:t>o’er </a:t>
            </a:r>
            <a:r>
              <a:rPr lang="en-US" sz="3600" b="1" dirty="0" smtClean="0"/>
              <a:t>self and </a:t>
            </a:r>
            <a:r>
              <a:rPr lang="en-US" sz="3600" b="1" dirty="0" smtClean="0"/>
              <a:t>o’er </a:t>
            </a:r>
            <a:r>
              <a:rPr lang="en-US" sz="3600" b="1" dirty="0" smtClean="0"/>
              <a:t>sin?</a:t>
            </a:r>
          </a:p>
          <a:p>
            <a:r>
              <a:rPr lang="en-US" sz="3600" b="1" dirty="0" smtClean="0"/>
              <a:t>Is thy heart right with God?</a:t>
            </a:r>
          </a:p>
          <a:p>
            <a:r>
              <a:rPr lang="en-US" sz="3600" b="1" dirty="0" smtClean="0"/>
              <a:t>Over all evil without and within?</a:t>
            </a:r>
          </a:p>
          <a:p>
            <a:r>
              <a:rPr lang="en-US" sz="3600" b="1" dirty="0" smtClean="0"/>
              <a:t>Is thy heart right with God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Is there no more condemnation for sin?</a:t>
            </a:r>
          </a:p>
          <a:p>
            <a:r>
              <a:rPr lang="en-US" sz="3600" b="1" dirty="0" smtClean="0"/>
              <a:t>Is thy heart right with God?</a:t>
            </a:r>
          </a:p>
          <a:p>
            <a:r>
              <a:rPr lang="en-US" sz="3600" b="1" dirty="0" smtClean="0"/>
              <a:t>Does Jesus rule in the temple within?</a:t>
            </a:r>
          </a:p>
          <a:p>
            <a:r>
              <a:rPr lang="en-US" sz="3600" b="1" dirty="0" smtClean="0"/>
              <a:t>Is thy heart right with God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Are all thy </a:t>
            </a:r>
            <a:r>
              <a:rPr lang="en-US" sz="3600" b="1" dirty="0" smtClean="0"/>
              <a:t>powers </a:t>
            </a:r>
            <a:r>
              <a:rPr lang="en-US" sz="3600" b="1" dirty="0" smtClean="0"/>
              <a:t>under Jesus' control?</a:t>
            </a:r>
          </a:p>
          <a:p>
            <a:r>
              <a:rPr lang="en-US" sz="3600" b="1" dirty="0" smtClean="0"/>
              <a:t>Is thy heart right with God?</a:t>
            </a:r>
          </a:p>
          <a:p>
            <a:r>
              <a:rPr lang="en-US" sz="3600" b="1" dirty="0" smtClean="0"/>
              <a:t>Does He each moment abide in thy soul?</a:t>
            </a:r>
          </a:p>
          <a:p>
            <a:r>
              <a:rPr lang="en-US" sz="3600" b="1" dirty="0" smtClean="0"/>
              <a:t>Is thy heart right with God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Art thou now walking in </a:t>
            </a:r>
            <a:r>
              <a:rPr lang="en-US" sz="3600" b="1" dirty="0" smtClean="0"/>
              <a:t>heaven’s </a:t>
            </a:r>
            <a:r>
              <a:rPr lang="en-US" sz="3600" b="1" dirty="0" smtClean="0"/>
              <a:t>pure light?</a:t>
            </a:r>
          </a:p>
          <a:p>
            <a:r>
              <a:rPr lang="en-US" sz="3600" b="1" dirty="0" smtClean="0"/>
              <a:t>Is thy heart right with God?</a:t>
            </a:r>
          </a:p>
          <a:p>
            <a:r>
              <a:rPr lang="en-US" sz="3600" b="1" dirty="0" smtClean="0"/>
              <a:t>Is thy soul wearing the garment of white?</a:t>
            </a:r>
          </a:p>
          <a:p>
            <a:r>
              <a:rPr lang="en-US" sz="3600" b="1" dirty="0" smtClean="0"/>
              <a:t>Is thy heart right with God?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5571</TotalTime>
  <Words>192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174</cp:revision>
  <dcterms:created xsi:type="dcterms:W3CDTF">2010-08-26T04:29:37Z</dcterms:created>
  <dcterms:modified xsi:type="dcterms:W3CDTF">2010-09-04T16:51:40Z</dcterms:modified>
</cp:coreProperties>
</file>