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Come, ye sinners lost and hopeless,</a:t>
            </a:r>
          </a:p>
          <a:p>
            <a:r>
              <a:rPr lang="en-US" sz="3600" b="1" dirty="0" smtClean="0"/>
              <a:t>Jesus’ blood can make you free,</a:t>
            </a:r>
          </a:p>
          <a:p>
            <a:r>
              <a:rPr lang="en-US" sz="3600" b="1" dirty="0" smtClean="0"/>
              <a:t>For He saved the worst among you,</a:t>
            </a:r>
          </a:p>
          <a:p>
            <a:r>
              <a:rPr lang="en-US" sz="3600" b="1" dirty="0" smtClean="0"/>
              <a:t>When He saved a wretch like me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YES! I KNOW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5334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And I know I surely know,</a:t>
            </a:r>
          </a:p>
          <a:p>
            <a:r>
              <a:rPr lang="en-US" sz="3600" b="1" dirty="0" smtClean="0"/>
              <a:t>Yes I know I surely know,</a:t>
            </a:r>
          </a:p>
          <a:p>
            <a:r>
              <a:rPr lang="en-US" sz="3600" b="1" dirty="0" smtClean="0"/>
              <a:t>Jesus’ blood can make the vilest</a:t>
            </a:r>
          </a:p>
          <a:p>
            <a:r>
              <a:rPr lang="en-US" sz="3600" b="1" dirty="0" smtClean="0"/>
              <a:t>sinner clean (repeat</a:t>
            </a:r>
            <a:r>
              <a:rPr lang="en-US" sz="3600" b="1" dirty="0" smtClean="0"/>
              <a:t>)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To the faint He </a:t>
            </a:r>
            <a:r>
              <a:rPr lang="en-US" sz="3600" b="1" dirty="0" err="1" smtClean="0"/>
              <a:t>giveth</a:t>
            </a:r>
            <a:r>
              <a:rPr lang="en-US" sz="3600" b="1" dirty="0" smtClean="0"/>
              <a:t> power,</a:t>
            </a:r>
          </a:p>
          <a:p>
            <a:r>
              <a:rPr lang="en-US" sz="3600" b="1" dirty="0" smtClean="0"/>
              <a:t>Thro’ the mountain make a way,</a:t>
            </a:r>
          </a:p>
          <a:p>
            <a:r>
              <a:rPr lang="en-US" sz="3600" b="1" dirty="0" err="1" smtClean="0"/>
              <a:t>Findeth</a:t>
            </a:r>
            <a:r>
              <a:rPr lang="en-US" sz="3600" b="1" dirty="0" smtClean="0"/>
              <a:t> water in the desert,</a:t>
            </a:r>
          </a:p>
          <a:p>
            <a:r>
              <a:rPr lang="en-US" sz="3600" b="1" dirty="0" smtClean="0"/>
              <a:t>Turns the night to golden day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In temptation He is near thee,</a:t>
            </a:r>
          </a:p>
          <a:p>
            <a:r>
              <a:rPr lang="en-US" sz="3600" b="1" dirty="0" smtClean="0"/>
              <a:t>Holds the powers of Hell at bay,</a:t>
            </a:r>
          </a:p>
          <a:p>
            <a:r>
              <a:rPr lang="en-US" sz="3600" b="1" dirty="0" smtClean="0"/>
              <a:t>Guides you to the path of safety,</a:t>
            </a:r>
          </a:p>
          <a:p>
            <a:r>
              <a:rPr lang="en-US" sz="3600" b="1" dirty="0" smtClean="0"/>
              <a:t>Gives you Grace for everyday</a:t>
            </a:r>
            <a:r>
              <a:rPr lang="en-US" sz="3600" b="1" dirty="0" smtClean="0"/>
              <a:t>..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He will keep thee while the ages,</a:t>
            </a:r>
          </a:p>
          <a:p>
            <a:r>
              <a:rPr lang="en-US" sz="3600" b="1" dirty="0" smtClean="0"/>
              <a:t>Roll thro’ out eternity,</a:t>
            </a:r>
          </a:p>
          <a:p>
            <a:r>
              <a:rPr lang="en-US" sz="3600" b="1" dirty="0" err="1" smtClean="0"/>
              <a:t>Tho</a:t>
            </a:r>
            <a:r>
              <a:rPr lang="en-US" sz="3600" b="1" dirty="0" smtClean="0"/>
              <a:t>’ earth hinders and hell rages,</a:t>
            </a:r>
          </a:p>
          <a:p>
            <a:r>
              <a:rPr lang="en-US" sz="3600" b="1" dirty="0" smtClean="0"/>
              <a:t>All must work for good to Thee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5573</TotalTime>
  <Words>149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175</cp:revision>
  <dcterms:created xsi:type="dcterms:W3CDTF">2010-08-26T04:29:37Z</dcterms:created>
  <dcterms:modified xsi:type="dcterms:W3CDTF">2010-09-04T16:53:32Z</dcterms:modified>
</cp:coreProperties>
</file>