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Hallelujah, for the Lord our God,</a:t>
            </a:r>
          </a:p>
          <a:p>
            <a:r>
              <a:rPr lang="en-GB" sz="3600" b="1" dirty="0" smtClean="0"/>
              <a:t>The Almighty reigns(2x)</a:t>
            </a:r>
          </a:p>
          <a:p>
            <a:r>
              <a:rPr lang="en-GB" sz="3600" b="1" dirty="0" smtClean="0"/>
              <a:t>Let us rejoice, and be glad,</a:t>
            </a:r>
          </a:p>
          <a:p>
            <a:r>
              <a:rPr lang="en-GB" sz="3600" b="1" dirty="0" smtClean="0"/>
              <a:t>And give all glory unto Him…</a:t>
            </a:r>
          </a:p>
          <a:p>
            <a:r>
              <a:rPr lang="en-GB" sz="3600" b="1" dirty="0" smtClean="0"/>
              <a:t>Hallelujah, for the Lord our God,</a:t>
            </a:r>
          </a:p>
          <a:p>
            <a:r>
              <a:rPr lang="en-GB" sz="3600" b="1" smtClean="0"/>
              <a:t>The Almighty reigns(2x)</a:t>
            </a:r>
          </a:p>
          <a:p>
            <a:endParaRPr lang="en-GB" sz="3600" b="1" dirty="0" smtClean="0"/>
          </a:p>
          <a:p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HALLELUJAH, OUR GOD REIGNS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2121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116</cp:revision>
  <dcterms:created xsi:type="dcterms:W3CDTF">2010-08-26T04:29:37Z</dcterms:created>
  <dcterms:modified xsi:type="dcterms:W3CDTF">2010-10-15T14:08:43Z</dcterms:modified>
</cp:coreProperties>
</file>