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4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There’s a river of life flowing out from me;</a:t>
            </a:r>
          </a:p>
          <a:p>
            <a:r>
              <a:rPr lang="en-GB" sz="3600" b="1" dirty="0" smtClean="0"/>
              <a:t>Makes the lame to walk</a:t>
            </a:r>
          </a:p>
          <a:p>
            <a:r>
              <a:rPr lang="en-GB" sz="3600" b="1" dirty="0" smtClean="0"/>
              <a:t>And the blind to see.</a:t>
            </a:r>
          </a:p>
          <a:p>
            <a:r>
              <a:rPr lang="en-GB" sz="3600" b="1" dirty="0" smtClean="0"/>
              <a:t>Opens prison doors,</a:t>
            </a:r>
          </a:p>
          <a:p>
            <a:r>
              <a:rPr lang="en-GB" sz="3600" b="1" dirty="0" smtClean="0"/>
              <a:t>Sets the captives free,</a:t>
            </a:r>
          </a:p>
          <a:p>
            <a:r>
              <a:rPr lang="en-GB" sz="3600" b="1" dirty="0" smtClean="0"/>
              <a:t>There’s a river of life</a:t>
            </a:r>
          </a:p>
          <a:p>
            <a:r>
              <a:rPr lang="en-GB" sz="3600" b="1" dirty="0" smtClean="0"/>
              <a:t>Flowing out from </a:t>
            </a:r>
            <a:r>
              <a:rPr lang="en-GB" sz="3600" b="1" smtClean="0"/>
              <a:t>me</a:t>
            </a:r>
            <a:r>
              <a:rPr lang="en-GB" sz="3600" b="1" smtClean="0"/>
              <a:t>.</a:t>
            </a:r>
            <a:endParaRPr lang="en-GB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RIVER OF LIFE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2082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115</cp:revision>
  <dcterms:created xsi:type="dcterms:W3CDTF">2010-08-26T04:29:37Z</dcterms:created>
  <dcterms:modified xsi:type="dcterms:W3CDTF">2010-10-15T13:28:56Z</dcterms:modified>
</cp:coreProperties>
</file>