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the pearly gates will open,</a:t>
            </a:r>
          </a:p>
          <a:p>
            <a:r>
              <a:rPr lang="en-GB" sz="3600" b="1" dirty="0" smtClean="0"/>
              <a:t>So that I may enter in,</a:t>
            </a:r>
          </a:p>
          <a:p>
            <a:r>
              <a:rPr lang="en-GB" sz="3600" b="1" dirty="0" smtClean="0"/>
              <a:t>For He purchased my redemption,</a:t>
            </a:r>
          </a:p>
          <a:p>
            <a:r>
              <a:rPr lang="en-GB" sz="3600" b="1" dirty="0" smtClean="0"/>
              <a:t>And forgave me all my sin.</a:t>
            </a:r>
            <a:endParaRPr lang="en-GB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THE PEARLY GATES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2083</TotalTime>
  <Words>31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116</cp:revision>
  <dcterms:created xsi:type="dcterms:W3CDTF">2010-08-26T04:29:37Z</dcterms:created>
  <dcterms:modified xsi:type="dcterms:W3CDTF">2010-10-16T12:19:28Z</dcterms:modified>
</cp:coreProperties>
</file>