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400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10/16/2010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9822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400" b="1" dirty="0" smtClean="0"/>
              <a:t>It may be at morn, when the day is awaking,</a:t>
            </a:r>
          </a:p>
          <a:p>
            <a:r>
              <a:rPr lang="en-GB" sz="3400" b="1" dirty="0" smtClean="0"/>
              <a:t>When sunlight thro’ darkness and shadow is</a:t>
            </a:r>
          </a:p>
          <a:p>
            <a:r>
              <a:rPr lang="en-GB" sz="3400" b="1" dirty="0" smtClean="0"/>
              <a:t>breaking,</a:t>
            </a:r>
          </a:p>
          <a:p>
            <a:r>
              <a:rPr lang="en-GB" sz="3400" b="1" dirty="0" smtClean="0"/>
              <a:t>That Jesus will come in the </a:t>
            </a:r>
            <a:r>
              <a:rPr lang="en-GB" sz="3400" b="1" dirty="0" err="1" smtClean="0"/>
              <a:t>fulness</a:t>
            </a:r>
            <a:r>
              <a:rPr lang="en-GB" sz="3400" b="1" dirty="0" smtClean="0"/>
              <a:t> of glory</a:t>
            </a:r>
          </a:p>
          <a:p>
            <a:r>
              <a:rPr lang="en-GB" sz="3400" b="1" dirty="0" smtClean="0"/>
              <a:t>To receive from the world “His own.”</a:t>
            </a:r>
            <a:endParaRPr lang="en-GB" sz="34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28600" y="4204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IT MAY BE AT MORN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982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CHORUS</a:t>
            </a:r>
          </a:p>
          <a:p>
            <a:r>
              <a:rPr lang="en-GB" sz="3600" b="1" dirty="0" smtClean="0"/>
              <a:t>O Lord Jesus, how long?</a:t>
            </a:r>
          </a:p>
          <a:p>
            <a:r>
              <a:rPr lang="en-GB" sz="3600" b="1" dirty="0" smtClean="0"/>
              <a:t>How long ere we shout the glad song?</a:t>
            </a:r>
          </a:p>
          <a:p>
            <a:r>
              <a:rPr lang="en-GB" sz="3600" b="1" dirty="0" smtClean="0"/>
              <a:t>Christ </a:t>
            </a:r>
            <a:r>
              <a:rPr lang="en-GB" sz="3600" b="1" dirty="0" err="1" smtClean="0"/>
              <a:t>returneth</a:t>
            </a:r>
            <a:r>
              <a:rPr lang="en-GB" sz="3600" b="1" dirty="0" smtClean="0"/>
              <a:t>! Hallelujah!</a:t>
            </a:r>
          </a:p>
          <a:p>
            <a:r>
              <a:rPr lang="en-GB" sz="3600" b="1" dirty="0" smtClean="0"/>
              <a:t>Hallelujah! Amen!</a:t>
            </a:r>
          </a:p>
          <a:p>
            <a:r>
              <a:rPr lang="en-GB" sz="3600" b="1" dirty="0" smtClean="0"/>
              <a:t>Hallelujah! Amen!</a:t>
            </a:r>
            <a:endParaRPr lang="en-GB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600200"/>
            <a:ext cx="99822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400" b="1" dirty="0" smtClean="0"/>
              <a:t>It may be at midday, it may be at twilight,</a:t>
            </a:r>
          </a:p>
          <a:p>
            <a:r>
              <a:rPr lang="en-GB" sz="3400" b="1" dirty="0" smtClean="0"/>
              <a:t>It may be, perchance, that the </a:t>
            </a:r>
            <a:r>
              <a:rPr lang="en-GB" sz="3400" b="1" dirty="0" smtClean="0"/>
              <a:t>blackness</a:t>
            </a:r>
          </a:p>
          <a:p>
            <a:r>
              <a:rPr lang="en-GB" sz="3400" b="1" dirty="0" smtClean="0"/>
              <a:t>of </a:t>
            </a:r>
            <a:r>
              <a:rPr lang="en-GB" sz="3400" b="1" dirty="0" smtClean="0"/>
              <a:t>midnight</a:t>
            </a:r>
          </a:p>
          <a:p>
            <a:r>
              <a:rPr lang="en-GB" sz="3400" b="1" dirty="0" smtClean="0"/>
              <a:t>Will burst into light in the blaze of His glory.</a:t>
            </a:r>
          </a:p>
          <a:p>
            <a:r>
              <a:rPr lang="en-GB" sz="3400" b="1" dirty="0" smtClean="0"/>
              <a:t>When Jesus receives “His own.”</a:t>
            </a:r>
            <a:endParaRPr lang="en-GB" sz="3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600200"/>
            <a:ext cx="99822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300" b="1" dirty="0" smtClean="0"/>
              <a:t>Oh, joy! Oh, delight, should we go without dying:</a:t>
            </a:r>
          </a:p>
          <a:p>
            <a:r>
              <a:rPr lang="en-GB" sz="3300" b="1" dirty="0" smtClean="0"/>
              <a:t>No sickness, no sadness, no dread, and no crying;</a:t>
            </a:r>
          </a:p>
          <a:p>
            <a:r>
              <a:rPr lang="en-GB" sz="3300" b="1" dirty="0" smtClean="0"/>
              <a:t>Caught </a:t>
            </a:r>
            <a:r>
              <a:rPr lang="en-GB" sz="3300" b="1" smtClean="0"/>
              <a:t>up </a:t>
            </a:r>
            <a:r>
              <a:rPr lang="en-GB" sz="3300" b="1" smtClean="0"/>
              <a:t>thro’ </a:t>
            </a:r>
            <a:r>
              <a:rPr lang="en-GB" sz="3300" b="1" dirty="0" smtClean="0"/>
              <a:t>the clouds with our Lord into glory,</a:t>
            </a:r>
          </a:p>
          <a:p>
            <a:r>
              <a:rPr lang="en-GB" sz="3300" b="1" dirty="0" smtClean="0"/>
              <a:t>When Jesus receives “His own.</a:t>
            </a:r>
            <a:endParaRPr lang="en-GB" sz="33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2090</TotalTime>
  <Words>166</Words>
  <Application>Microsoft Office PowerPoint</Application>
  <PresentationFormat>On-screen Show (4:3)</PresentationFormat>
  <Paragraphs>25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117</cp:revision>
  <dcterms:created xsi:type="dcterms:W3CDTF">2010-08-26T04:29:37Z</dcterms:created>
  <dcterms:modified xsi:type="dcterms:W3CDTF">2010-10-16T12:25:48Z</dcterms:modified>
</cp:coreProperties>
</file>