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26" d="100"/>
          <a:sy n="26" d="100"/>
        </p:scale>
        <p:origin x="56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27878"/>
            <a:ext cx="92202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44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44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33</a:t>
            </a:r>
            <a:r>
              <a:rPr kumimoji="0" lang="en-US" sz="4400" b="1" i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</a:t>
            </a:r>
          </a:p>
          <a:p>
            <a:pPr algn="ctr"/>
            <a:r>
              <a:rPr lang="en-US" sz="44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ROCK OF AGES</a:t>
            </a:r>
          </a:p>
          <a:p>
            <a:r>
              <a:rPr lang="en-US" sz="4400" b="1" dirty="0"/>
              <a:t>Rock of Ages, cleft for me,</a:t>
            </a:r>
          </a:p>
          <a:p>
            <a:r>
              <a:rPr lang="en-US" sz="4400" b="1" dirty="0"/>
              <a:t>Let me hide myself in Thee;</a:t>
            </a:r>
          </a:p>
          <a:p>
            <a:r>
              <a:rPr lang="en-US" sz="4400" b="1" dirty="0"/>
              <a:t>Let the water and the blood,</a:t>
            </a:r>
          </a:p>
          <a:p>
            <a:r>
              <a:rPr lang="en-US" sz="4400" b="1" dirty="0"/>
              <a:t>From Thy wounded side which flowed</a:t>
            </a:r>
          </a:p>
          <a:p>
            <a:r>
              <a:rPr lang="en-US" sz="4400" b="1" dirty="0"/>
              <a:t>Be of sin the double cure,</a:t>
            </a:r>
          </a:p>
          <a:p>
            <a:r>
              <a:rPr lang="en-US" sz="4400" b="1" dirty="0"/>
              <a:t>Save from wrath and make me pure</a:t>
            </a:r>
            <a:r>
              <a:rPr lang="en-US" sz="4400" b="1" dirty="0" smtClean="0"/>
              <a:t>.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27878"/>
            <a:ext cx="9220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44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44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33</a:t>
            </a:r>
            <a:r>
              <a:rPr kumimoji="0" lang="en-US" sz="4400" b="1" i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</a:t>
            </a:r>
          </a:p>
          <a:p>
            <a:pPr algn="ctr"/>
            <a:r>
              <a:rPr lang="en-US" sz="44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ROCK OF </a:t>
            </a:r>
            <a:r>
              <a:rPr lang="en-US" sz="44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AGES</a:t>
            </a:r>
            <a:endParaRPr lang="en-US" sz="4400" b="1" dirty="0" smtClean="0"/>
          </a:p>
          <a:p>
            <a:r>
              <a:rPr lang="en-US" sz="4400" b="1" dirty="0" smtClean="0"/>
              <a:t>From Thy wounded side which flowed</a:t>
            </a:r>
          </a:p>
          <a:p>
            <a:r>
              <a:rPr lang="en-US" sz="4400" b="1" dirty="0" smtClean="0"/>
              <a:t>Be of sin the double cure,</a:t>
            </a:r>
          </a:p>
          <a:p>
            <a:r>
              <a:rPr lang="en-US" sz="4400" b="1" dirty="0" smtClean="0"/>
              <a:t>Save from wrath and make me pure.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981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990600"/>
            <a:ext cx="8763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Could my tears forever flow,</a:t>
            </a:r>
          </a:p>
          <a:p>
            <a:r>
              <a:rPr lang="en-US" sz="4400" b="1" dirty="0" smtClean="0"/>
              <a:t>Could my zeal no languor know,</a:t>
            </a:r>
          </a:p>
          <a:p>
            <a:r>
              <a:rPr lang="en-US" sz="4400" b="1" dirty="0" smtClean="0"/>
              <a:t>These for sin could not atone;</a:t>
            </a:r>
          </a:p>
          <a:p>
            <a:endParaRPr lang="en-US" sz="4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990600"/>
            <a:ext cx="8763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Thou </a:t>
            </a:r>
            <a:r>
              <a:rPr lang="en-US" sz="4400" b="1" dirty="0" smtClean="0"/>
              <a:t>must save, and </a:t>
            </a:r>
            <a:r>
              <a:rPr lang="en-US" sz="4400" b="1" dirty="0" smtClean="0"/>
              <a:t>Thou alone</a:t>
            </a:r>
            <a:r>
              <a:rPr lang="en-US" sz="4400" b="1" dirty="0" smtClean="0"/>
              <a:t>:</a:t>
            </a:r>
          </a:p>
          <a:p>
            <a:r>
              <a:rPr lang="en-US" sz="4400" b="1" dirty="0" smtClean="0"/>
              <a:t>In my hand no price I bring,</a:t>
            </a:r>
          </a:p>
          <a:p>
            <a:r>
              <a:rPr lang="en-US" sz="4400" b="1" dirty="0" smtClean="0"/>
              <a:t>Simply to Thy cross I cling.</a:t>
            </a:r>
          </a:p>
        </p:txBody>
      </p:sp>
    </p:spTree>
    <p:extLst>
      <p:ext uri="{BB962C8B-B14F-4D97-AF65-F5344CB8AC3E}">
        <p14:creationId xmlns:p14="http://schemas.microsoft.com/office/powerpoint/2010/main" val="265886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990599"/>
            <a:ext cx="8915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While I draw this fleeting breath,</a:t>
            </a:r>
          </a:p>
          <a:p>
            <a:r>
              <a:rPr lang="en-US" sz="4400" b="1" dirty="0" smtClean="0"/>
              <a:t>When my eyes shall close in death,</a:t>
            </a:r>
          </a:p>
          <a:p>
            <a:r>
              <a:rPr lang="en-US" sz="4400" b="1" dirty="0" smtClean="0"/>
              <a:t>When I rise to worlds unknown,</a:t>
            </a:r>
          </a:p>
          <a:p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990599"/>
            <a:ext cx="8915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And </a:t>
            </a:r>
            <a:r>
              <a:rPr lang="en-US" sz="4400" b="1" dirty="0" smtClean="0"/>
              <a:t>behold Thee on Thy throne,</a:t>
            </a:r>
          </a:p>
          <a:p>
            <a:r>
              <a:rPr lang="en-US" sz="4400" b="1" dirty="0" smtClean="0"/>
              <a:t>Rock of Ages, cleft for me,</a:t>
            </a:r>
          </a:p>
          <a:p>
            <a:r>
              <a:rPr lang="en-US" sz="4400" b="1" dirty="0" smtClean="0"/>
              <a:t>Let me hide myself in Thee.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150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1986</TotalTime>
  <Words>161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36</cp:revision>
  <dcterms:created xsi:type="dcterms:W3CDTF">2010-08-26T04:29:37Z</dcterms:created>
  <dcterms:modified xsi:type="dcterms:W3CDTF">2019-07-12T22:24:14Z</dcterms:modified>
</cp:coreProperties>
</file>