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526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81000" y="1219200"/>
            <a:ext cx="11582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Making melody in your heart;</a:t>
            </a:r>
          </a:p>
          <a:p>
            <a:r>
              <a:rPr lang="en-US" sz="3600" b="1" dirty="0" smtClean="0"/>
              <a:t>Making melody in your heart;</a:t>
            </a:r>
          </a:p>
          <a:p>
            <a:r>
              <a:rPr lang="en-US" sz="3600" b="1" dirty="0" smtClean="0"/>
              <a:t>Making melody in your heart</a:t>
            </a:r>
          </a:p>
          <a:p>
            <a:r>
              <a:rPr lang="en-US" sz="3600" b="1" dirty="0" smtClean="0"/>
              <a:t>Unto the King of kings</a:t>
            </a:r>
            <a:r>
              <a:rPr lang="en-US" sz="3600" b="1" dirty="0" smtClean="0"/>
              <a:t>.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Worship and adore Him</a:t>
            </a:r>
          </a:p>
          <a:p>
            <a:r>
              <a:rPr lang="en-US" sz="3600" b="1" dirty="0" smtClean="0"/>
              <a:t>Worship and adore Him;</a:t>
            </a:r>
          </a:p>
          <a:p>
            <a:r>
              <a:rPr lang="en-US" sz="3600" b="1" dirty="0" smtClean="0"/>
              <a:t>Making melody in your heart,</a:t>
            </a:r>
          </a:p>
          <a:p>
            <a:r>
              <a:rPr lang="en-US" sz="3600" b="1" dirty="0" smtClean="0"/>
              <a:t>Unto the King of kings.</a:t>
            </a:r>
          </a:p>
        </p:txBody>
      </p:sp>
      <p:sp>
        <p:nvSpPr>
          <p:cNvPr id="9" name="Rectangle 8"/>
          <p:cNvSpPr/>
          <p:nvPr/>
        </p:nvSpPr>
        <p:spPr>
          <a:xfrm>
            <a:off x="-533400" y="420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MAKING MELODY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5578</TotalTime>
  <Words>46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156</cp:revision>
  <dcterms:created xsi:type="dcterms:W3CDTF">2010-08-26T04:29:37Z</dcterms:created>
  <dcterms:modified xsi:type="dcterms:W3CDTF">2010-09-04T16:54:30Z</dcterms:modified>
</cp:coreProperties>
</file>