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75" d="100"/>
          <a:sy n="75" d="100"/>
        </p:scale>
        <p:origin x="153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6/3/2018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47700" y="1499969"/>
            <a:ext cx="723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b="1" dirty="0" smtClean="0"/>
              <a:t>Bless the Lord, Oh my soul</a:t>
            </a:r>
          </a:p>
          <a:p>
            <a:r>
              <a:rPr lang="en-GB" sz="4800" b="1" dirty="0" smtClean="0"/>
              <a:t>And all that is within me</a:t>
            </a:r>
          </a:p>
          <a:p>
            <a:r>
              <a:rPr lang="en-GB" sz="4800" b="1" dirty="0" smtClean="0"/>
              <a:t>Bless His holy name. (repeat)</a:t>
            </a:r>
            <a:endParaRPr lang="en-GB" sz="4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204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BLESS THE LORD OH MY SOUL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47700" y="990599"/>
            <a:ext cx="78105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b="1" dirty="0" smtClean="0"/>
              <a:t>For He hath done great things</a:t>
            </a:r>
          </a:p>
          <a:p>
            <a:r>
              <a:rPr lang="en-GB" sz="4800" b="1" dirty="0" smtClean="0"/>
              <a:t>He hath done great things,</a:t>
            </a:r>
          </a:p>
          <a:p>
            <a:r>
              <a:rPr lang="en-GB" sz="4800" b="1" dirty="0" smtClean="0"/>
              <a:t>He hath done great things,</a:t>
            </a:r>
          </a:p>
          <a:p>
            <a:r>
              <a:rPr lang="en-GB" sz="4800" b="1" dirty="0" smtClean="0"/>
              <a:t>Bless His Holy Name.</a:t>
            </a:r>
            <a:endParaRPr lang="en-GB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2097</TotalTime>
  <Words>52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Century Gothic</vt:lpstr>
      <vt:lpstr>Verdana</vt:lpstr>
      <vt:lpstr>Wingdings 2</vt:lpstr>
      <vt:lpstr>Verve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119</cp:revision>
  <dcterms:created xsi:type="dcterms:W3CDTF">2010-08-26T04:29:37Z</dcterms:created>
  <dcterms:modified xsi:type="dcterms:W3CDTF">2018-06-03T09:04:38Z</dcterms:modified>
</cp:coreProperties>
</file>