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62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There is something in my soul</a:t>
            </a:r>
          </a:p>
          <a:p>
            <a:r>
              <a:rPr lang="en-US" sz="3600" b="1" dirty="0" smtClean="0"/>
              <a:t>Which keeps the shadows all away;</a:t>
            </a:r>
          </a:p>
          <a:p>
            <a:r>
              <a:rPr lang="en-US" sz="3600" b="1" dirty="0" smtClean="0"/>
              <a:t>It is love, my </a:t>
            </a:r>
            <a:r>
              <a:rPr lang="en-US" sz="3600" b="1" dirty="0" err="1" smtClean="0"/>
              <a:t>Saviour’s</a:t>
            </a:r>
            <a:r>
              <a:rPr lang="en-US" sz="3600" b="1" dirty="0" smtClean="0"/>
              <a:t> love!</a:t>
            </a:r>
          </a:p>
          <a:p>
            <a:r>
              <a:rPr lang="en-US" sz="3600" b="1" dirty="0" smtClean="0"/>
              <a:t>Something lightens </a:t>
            </a:r>
            <a:r>
              <a:rPr lang="en-US" sz="3600" b="1" dirty="0" err="1" smtClean="0"/>
              <a:t>ev’ry</a:t>
            </a:r>
            <a:r>
              <a:rPr lang="en-US" sz="3600" b="1" dirty="0" smtClean="0"/>
              <a:t> burden,</a:t>
            </a:r>
          </a:p>
          <a:p>
            <a:r>
              <a:rPr lang="en-US" sz="3600" b="1" dirty="0" smtClean="0"/>
              <a:t>Gives me gladness day by day,</a:t>
            </a:r>
          </a:p>
          <a:p>
            <a:r>
              <a:rPr lang="en-US" sz="3600" b="1" dirty="0" smtClean="0"/>
              <a:t>It is love, my </a:t>
            </a:r>
            <a:r>
              <a:rPr lang="en-US" sz="3600" b="1" dirty="0" err="1" smtClean="0"/>
              <a:t>Saviour’s</a:t>
            </a:r>
            <a:r>
              <a:rPr lang="en-US" sz="3600" b="1" dirty="0" smtClean="0"/>
              <a:t> love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3048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IT IS LOVE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5334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O the precious love of Jesus,</a:t>
            </a:r>
          </a:p>
          <a:p>
            <a:r>
              <a:rPr lang="en-US" sz="3600" b="1" dirty="0" smtClean="0"/>
              <a:t>How it thrills my ransomed soul!</a:t>
            </a:r>
          </a:p>
          <a:p>
            <a:r>
              <a:rPr lang="en-US" sz="3600" b="1" dirty="0" smtClean="0"/>
              <a:t>More and more I’ll sing its praises</a:t>
            </a:r>
          </a:p>
          <a:p>
            <a:r>
              <a:rPr lang="en-US" sz="3600" b="1" dirty="0" smtClean="0"/>
              <a:t>While the happy ages roll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When the tempter tries to win me</a:t>
            </a:r>
          </a:p>
          <a:p>
            <a:r>
              <a:rPr lang="en-US" sz="3600" b="1" dirty="0" smtClean="0"/>
              <a:t>Something keeps me true and strong;</a:t>
            </a:r>
          </a:p>
          <a:p>
            <a:r>
              <a:rPr lang="en-US" sz="3600" b="1" dirty="0" smtClean="0"/>
              <a:t>It is love, my </a:t>
            </a:r>
            <a:r>
              <a:rPr lang="en-US" sz="3600" b="1" dirty="0" err="1" smtClean="0"/>
              <a:t>Saviour’s</a:t>
            </a:r>
            <a:r>
              <a:rPr lang="en-US" sz="3600" b="1" dirty="0" smtClean="0"/>
              <a:t> love!</a:t>
            </a:r>
          </a:p>
          <a:p>
            <a:r>
              <a:rPr lang="en-US" sz="3600" b="1" dirty="0" smtClean="0"/>
              <a:t>Something makes my life a blessing</a:t>
            </a:r>
          </a:p>
          <a:p>
            <a:r>
              <a:rPr lang="en-US" sz="3600" b="1" dirty="0" smtClean="0"/>
              <a:t>To the needy in the throng,</a:t>
            </a:r>
          </a:p>
          <a:p>
            <a:r>
              <a:rPr lang="en-US" sz="3600" b="1" dirty="0" smtClean="0"/>
              <a:t>It is love, my </a:t>
            </a:r>
            <a:r>
              <a:rPr lang="en-US" sz="3600" b="1" dirty="0" err="1" smtClean="0"/>
              <a:t>Saviour’s</a:t>
            </a:r>
            <a:r>
              <a:rPr lang="en-US" sz="3600" b="1" dirty="0" smtClean="0"/>
              <a:t> love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When misfortune overtakes me</a:t>
            </a:r>
          </a:p>
          <a:p>
            <a:r>
              <a:rPr lang="en-US" sz="3600" b="1" dirty="0" smtClean="0"/>
              <a:t>Something calms my troubled breast;</a:t>
            </a:r>
          </a:p>
          <a:p>
            <a:r>
              <a:rPr lang="en-US" sz="3600" b="1" dirty="0" smtClean="0"/>
              <a:t>It is love, my </a:t>
            </a:r>
            <a:r>
              <a:rPr lang="en-US" sz="3600" b="1" dirty="0" err="1" smtClean="0"/>
              <a:t>Saviour’s</a:t>
            </a:r>
            <a:r>
              <a:rPr lang="en-US" sz="3600" b="1" dirty="0" smtClean="0"/>
              <a:t> love!</a:t>
            </a:r>
          </a:p>
          <a:p>
            <a:r>
              <a:rPr lang="en-US" sz="3600" b="1" dirty="0" smtClean="0"/>
              <a:t>Something draws my soul to heaven,</a:t>
            </a:r>
          </a:p>
          <a:p>
            <a:r>
              <a:rPr lang="en-US" sz="3600" b="1" dirty="0" smtClean="0"/>
              <a:t>That sweet land of peace and rest.</a:t>
            </a:r>
          </a:p>
          <a:p>
            <a:r>
              <a:rPr lang="en-US" sz="3600" b="1" dirty="0" smtClean="0"/>
              <a:t>It is love, my </a:t>
            </a:r>
            <a:r>
              <a:rPr lang="en-US" sz="3600" b="1" dirty="0" err="1" smtClean="0"/>
              <a:t>Saviour’s</a:t>
            </a:r>
            <a:r>
              <a:rPr lang="en-US" sz="3600" b="1" dirty="0" smtClean="0"/>
              <a:t> love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Soul astray and bowed in sorrow,</a:t>
            </a:r>
          </a:p>
          <a:p>
            <a:r>
              <a:rPr lang="en-US" sz="3600" b="1" dirty="0" smtClean="0"/>
              <a:t>Something waits for you today;</a:t>
            </a:r>
          </a:p>
          <a:p>
            <a:r>
              <a:rPr lang="en-US" sz="3600" b="1" dirty="0" smtClean="0"/>
              <a:t>It is love, my </a:t>
            </a:r>
            <a:r>
              <a:rPr lang="en-US" sz="3600" b="1" dirty="0" err="1" smtClean="0"/>
              <a:t>saviour’s</a:t>
            </a:r>
            <a:r>
              <a:rPr lang="en-US" sz="3600" b="1" dirty="0" smtClean="0"/>
              <a:t> love!</a:t>
            </a:r>
          </a:p>
          <a:p>
            <a:r>
              <a:rPr lang="en-US" sz="3600" b="1" dirty="0" smtClean="0"/>
              <a:t>It would give you peace and comfort,</a:t>
            </a:r>
          </a:p>
          <a:p>
            <a:r>
              <a:rPr lang="en-US" sz="3600" b="1" dirty="0" smtClean="0"/>
              <a:t>Make your burdens roll away,</a:t>
            </a:r>
          </a:p>
          <a:p>
            <a:r>
              <a:rPr lang="en-US" sz="3600" b="1" dirty="0" smtClean="0"/>
              <a:t>It is love, my </a:t>
            </a:r>
            <a:r>
              <a:rPr lang="en-US" sz="3600" b="1" dirty="0" err="1" smtClean="0"/>
              <a:t>saviour’s</a:t>
            </a:r>
            <a:r>
              <a:rPr lang="en-US" sz="3600" b="1" dirty="0" smtClean="0"/>
              <a:t> love.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5577</TotalTime>
  <Words>199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177</cp:revision>
  <dcterms:created xsi:type="dcterms:W3CDTF">2010-08-26T04:29:37Z</dcterms:created>
  <dcterms:modified xsi:type="dcterms:W3CDTF">2010-09-04T16:57:30Z</dcterms:modified>
</cp:coreProperties>
</file>