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9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 is unseen hand to me,</a:t>
            </a:r>
          </a:p>
          <a:p>
            <a:r>
              <a:rPr lang="en-US" sz="3600" b="1" dirty="0" smtClean="0"/>
              <a:t>That leads the way I cannot see,</a:t>
            </a:r>
          </a:p>
          <a:p>
            <a:r>
              <a:rPr lang="en-US" sz="3600" b="1" dirty="0" smtClean="0"/>
              <a:t>While going thru this world of woe,</a:t>
            </a:r>
          </a:p>
          <a:p>
            <a:r>
              <a:rPr lang="en-US" sz="3600" b="1" dirty="0" smtClean="0"/>
              <a:t>His hands still lead me wherever I go.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96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UNSEEN HAND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5334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I’m trusting till the unseen hand,</a:t>
            </a:r>
          </a:p>
          <a:p>
            <a:r>
              <a:rPr lang="en-US" sz="3600" b="1" dirty="0" smtClean="0"/>
              <a:t>That guides me through this weary land,</a:t>
            </a:r>
          </a:p>
          <a:p>
            <a:r>
              <a:rPr lang="en-US" sz="3600" b="1" dirty="0" smtClean="0"/>
              <a:t>And some sweet day I’ll reach that strand,</a:t>
            </a:r>
          </a:p>
          <a:p>
            <a:r>
              <a:rPr lang="en-US" sz="3600" b="1" dirty="0" smtClean="0"/>
              <a:t>Still guided by the unseen </a:t>
            </a:r>
            <a:r>
              <a:rPr lang="en-US" sz="3600" b="1" dirty="0" smtClean="0"/>
              <a:t>Hand</a:t>
            </a:r>
            <a:r>
              <a:rPr lang="en-US" sz="36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His hand has led to shadows drear,</a:t>
            </a:r>
          </a:p>
          <a:p>
            <a:r>
              <a:rPr lang="en-US" sz="3600" b="1" dirty="0" smtClean="0"/>
              <a:t>And while He’s leads, I’ll have no fear,</a:t>
            </a:r>
          </a:p>
          <a:p>
            <a:r>
              <a:rPr lang="en-US" sz="3600" b="1" dirty="0" smtClean="0"/>
              <a:t>I know ‘twill lead me to that home,</a:t>
            </a:r>
          </a:p>
          <a:p>
            <a:r>
              <a:rPr lang="en-US" sz="3600" b="1" dirty="0" smtClean="0"/>
              <a:t>Where sin nor sorrows can come.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long to see my prophet's face</a:t>
            </a:r>
          </a:p>
          <a:p>
            <a:r>
              <a:rPr lang="en-US" sz="3600" b="1" dirty="0" smtClean="0"/>
              <a:t>And tell the story "saved by Grace"</a:t>
            </a:r>
          </a:p>
          <a:p>
            <a:r>
              <a:rPr lang="en-US" sz="3600" b="1" dirty="0" smtClean="0"/>
              <a:t>And upon that golden streets</a:t>
            </a:r>
          </a:p>
          <a:p>
            <a:r>
              <a:rPr lang="en-US" sz="3600" b="1" dirty="0" smtClean="0"/>
              <a:t>I'll praise Him for Malachi four</a:t>
            </a:r>
            <a:r>
              <a:rPr lang="en-US" sz="3600" b="1" dirty="0" smtClean="0"/>
              <a:t>.</a:t>
            </a:r>
          </a:p>
          <a:p>
            <a:r>
              <a:rPr lang="en-US" sz="3600" b="1" dirty="0" smtClean="0"/>
              <a:t>(His guiding Hand)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5579</TotalTime>
  <Words>135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179</cp:revision>
  <dcterms:created xsi:type="dcterms:W3CDTF">2010-08-26T04:29:37Z</dcterms:created>
  <dcterms:modified xsi:type="dcterms:W3CDTF">2010-11-03T08:15:12Z</dcterms:modified>
</cp:coreProperties>
</file>