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Know ye not, know ye not, ye are a temple</a:t>
            </a:r>
          </a:p>
          <a:p>
            <a:r>
              <a:rPr lang="en-US" sz="3600" b="1" dirty="0" smtClean="0"/>
              <a:t>Know ye not, know ye not, ye are a temple</a:t>
            </a:r>
          </a:p>
          <a:p>
            <a:r>
              <a:rPr lang="en-US" sz="3600" b="1" dirty="0" smtClean="0"/>
              <a:t>Know ye not, know ye not, ye are a temple</a:t>
            </a:r>
          </a:p>
          <a:p>
            <a:r>
              <a:rPr lang="en-US" sz="3600" b="1" dirty="0" smtClean="0"/>
              <a:t>Ye are a temple of the Holy—Ghost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96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KNOW YE NOT 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Yes I know, yes I know I am a temple</a:t>
            </a:r>
          </a:p>
          <a:p>
            <a:r>
              <a:rPr lang="en-US" sz="3600" b="1" dirty="0" smtClean="0"/>
              <a:t>Yes I know, yes I know I am a temple</a:t>
            </a:r>
          </a:p>
          <a:p>
            <a:r>
              <a:rPr lang="en-US" sz="3600" b="1" dirty="0" smtClean="0"/>
              <a:t>Yes I know, yes I know I am a temple</a:t>
            </a:r>
          </a:p>
          <a:p>
            <a:r>
              <a:rPr lang="en-US" sz="3600" b="1" dirty="0" smtClean="0"/>
              <a:t>I am a temple of the Holy—Ghost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Full of praise, full of power, full of glory</a:t>
            </a:r>
          </a:p>
          <a:p>
            <a:r>
              <a:rPr lang="en-US" sz="3600" b="1" dirty="0" smtClean="0"/>
              <a:t>Full of praise, full of power, full of glory</a:t>
            </a:r>
          </a:p>
          <a:p>
            <a:r>
              <a:rPr lang="en-US" sz="3600" b="1" dirty="0" smtClean="0"/>
              <a:t>Full of praise, full of power, full of glory</a:t>
            </a:r>
          </a:p>
          <a:p>
            <a:r>
              <a:rPr lang="en-US" sz="3600" b="1" dirty="0" smtClean="0"/>
              <a:t>I am a temple of the Holy—Ghost.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5579</TotalTime>
  <Words>129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179</cp:revision>
  <dcterms:created xsi:type="dcterms:W3CDTF">2010-08-26T04:29:37Z</dcterms:created>
  <dcterms:modified xsi:type="dcterms:W3CDTF">2010-09-04T17:00:02Z</dcterms:modified>
</cp:coreProperties>
</file>