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have come into His house</a:t>
            </a:r>
          </a:p>
          <a:p>
            <a:r>
              <a:rPr lang="en-US" sz="3600" b="1" dirty="0" smtClean="0"/>
              <a:t>To magnify His name and worship Him</a:t>
            </a:r>
          </a:p>
          <a:p>
            <a:r>
              <a:rPr lang="en-US" sz="3600" b="1" dirty="0" smtClean="0"/>
              <a:t>We have come into His house</a:t>
            </a:r>
          </a:p>
          <a:p>
            <a:r>
              <a:rPr lang="en-US" sz="3600" b="1" dirty="0" smtClean="0"/>
              <a:t>To magnify His name and worship Him</a:t>
            </a:r>
          </a:p>
          <a:p>
            <a:r>
              <a:rPr lang="en-US" sz="3600" b="1" dirty="0" smtClean="0"/>
              <a:t>We have come into His house</a:t>
            </a:r>
          </a:p>
          <a:p>
            <a:r>
              <a:rPr lang="en-US" sz="3600" b="1" dirty="0" smtClean="0"/>
              <a:t>To magnify His name and worship Christ the Lord</a:t>
            </a:r>
          </a:p>
          <a:p>
            <a:r>
              <a:rPr lang="en-US" sz="3600" b="1" dirty="0" smtClean="0"/>
              <a:t>Worship Him, Christ the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WORSHIP CHRIST THE LORD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Let’s forget about ourselves</a:t>
            </a:r>
          </a:p>
          <a:p>
            <a:r>
              <a:rPr lang="en-US" sz="3600" b="1" dirty="0" smtClean="0"/>
              <a:t>Concentrate on Him and worship Him</a:t>
            </a:r>
          </a:p>
          <a:p>
            <a:r>
              <a:rPr lang="en-US" sz="3600" b="1" dirty="0" smtClean="0"/>
              <a:t>Let’s forget about ourselves</a:t>
            </a:r>
          </a:p>
          <a:p>
            <a:r>
              <a:rPr lang="en-US" sz="3600" b="1" dirty="0" smtClean="0"/>
              <a:t>Concentrate on Him and worship Him</a:t>
            </a:r>
          </a:p>
          <a:p>
            <a:r>
              <a:rPr lang="en-US" sz="3600" b="1" dirty="0" smtClean="0"/>
              <a:t>Let’s forget about ourselves</a:t>
            </a:r>
          </a:p>
          <a:p>
            <a:r>
              <a:rPr lang="en-US" sz="3600" b="1" dirty="0" smtClean="0"/>
              <a:t>Concentrate on Him and worship </a:t>
            </a:r>
            <a:r>
              <a:rPr lang="en-US" sz="3600" b="1" dirty="0" smtClean="0"/>
              <a:t>Christ </a:t>
            </a:r>
            <a:r>
              <a:rPr lang="en-US" sz="3600" b="1" dirty="0" smtClean="0"/>
              <a:t>the Lord</a:t>
            </a:r>
          </a:p>
          <a:p>
            <a:r>
              <a:rPr lang="en-US" sz="3600" b="1" dirty="0" smtClean="0"/>
              <a:t>Worship Him, Christ the Lord.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Let us lift up holy hands</a:t>
            </a:r>
          </a:p>
          <a:p>
            <a:r>
              <a:rPr lang="en-US" sz="3600" b="1" dirty="0" smtClean="0"/>
              <a:t>Magnify His name and worship Him</a:t>
            </a:r>
          </a:p>
          <a:p>
            <a:r>
              <a:rPr lang="en-US" sz="3600" b="1" dirty="0" smtClean="0"/>
              <a:t>Let us lift up holy hands</a:t>
            </a:r>
          </a:p>
          <a:p>
            <a:r>
              <a:rPr lang="en-US" sz="3600" b="1" dirty="0" smtClean="0"/>
              <a:t>Magnify His name and worship Him</a:t>
            </a:r>
          </a:p>
          <a:p>
            <a:r>
              <a:rPr lang="en-US" sz="3600" b="1" dirty="0" smtClean="0"/>
              <a:t>Let us lift up holy hands</a:t>
            </a:r>
          </a:p>
          <a:p>
            <a:r>
              <a:rPr lang="en-US" sz="3600" b="1" dirty="0" smtClean="0"/>
              <a:t>Magnify His name and worship Him </a:t>
            </a:r>
            <a:endParaRPr lang="en-US" sz="3600" b="1" dirty="0" smtClean="0"/>
          </a:p>
          <a:p>
            <a:r>
              <a:rPr lang="en-US" sz="3600" b="1" smtClean="0"/>
              <a:t> </a:t>
            </a:r>
            <a:r>
              <a:rPr lang="en-US" sz="3600" b="1" smtClean="0"/>
              <a:t>Christ </a:t>
            </a:r>
            <a:r>
              <a:rPr lang="en-US" sz="3600" b="1" dirty="0" smtClean="0"/>
              <a:t>the Lord</a:t>
            </a:r>
          </a:p>
          <a:p>
            <a:r>
              <a:rPr lang="en-US" sz="3600" b="1" dirty="0" smtClean="0"/>
              <a:t>Worship Him, Christ the Lord.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5590</TotalTime>
  <Words>138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182</cp:revision>
  <dcterms:created xsi:type="dcterms:W3CDTF">2010-08-26T04:29:37Z</dcterms:created>
  <dcterms:modified xsi:type="dcterms:W3CDTF">2011-03-09T17:04:30Z</dcterms:modified>
</cp:coreProperties>
</file>