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219200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Can’t you see why I’m so happy</a:t>
            </a:r>
          </a:p>
          <a:p>
            <a:r>
              <a:rPr lang="en-US" sz="3600" b="1" dirty="0" smtClean="0"/>
              <a:t>I’ve accepted the Word of the Lord,</a:t>
            </a:r>
          </a:p>
          <a:p>
            <a:r>
              <a:rPr lang="en-US" sz="3600" b="1" dirty="0" smtClean="0"/>
              <a:t>The Revealed Word that was spoken,</a:t>
            </a:r>
          </a:p>
          <a:p>
            <a:r>
              <a:rPr lang="en-US" sz="3600" b="1" dirty="0" smtClean="0"/>
              <a:t>By the Prophet of Malachi 4.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OH CAN’T YOU SEE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5586</TotalTime>
  <Words>33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157</cp:revision>
  <dcterms:created xsi:type="dcterms:W3CDTF">2010-08-26T04:29:37Z</dcterms:created>
  <dcterms:modified xsi:type="dcterms:W3CDTF">2010-09-04T17:02:05Z</dcterms:modified>
</cp:coreProperties>
</file>