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the </a:t>
            </a:r>
            <a:r>
              <a:rPr lang="en-GB" sz="3600" b="1" dirty="0" smtClean="0"/>
              <a:t>Bridegroom </a:t>
            </a:r>
            <a:r>
              <a:rPr lang="en-GB" sz="3600" b="1" dirty="0" smtClean="0"/>
              <a:t>cometh by and by,</a:t>
            </a:r>
          </a:p>
          <a:p>
            <a:r>
              <a:rPr lang="en-GB" sz="3600" b="1" dirty="0" smtClean="0"/>
              <a:t>When the </a:t>
            </a:r>
            <a:r>
              <a:rPr lang="en-GB" sz="3600" b="1" dirty="0" smtClean="0"/>
              <a:t>Bridegroom </a:t>
            </a:r>
            <a:r>
              <a:rPr lang="en-GB" sz="3600" b="1" dirty="0" smtClean="0"/>
              <a:t>cometh by and by,</a:t>
            </a:r>
          </a:p>
          <a:p>
            <a:r>
              <a:rPr lang="en-GB" sz="3600" b="1" dirty="0" smtClean="0"/>
              <a:t>Will your lamps be burning bright,</a:t>
            </a:r>
          </a:p>
          <a:p>
            <a:r>
              <a:rPr lang="en-GB" sz="3600" b="1" dirty="0" smtClean="0"/>
              <a:t>Will your robes be pure and white?</a:t>
            </a:r>
          </a:p>
          <a:p>
            <a:r>
              <a:rPr lang="en-GB" sz="3600" b="1" dirty="0" smtClean="0"/>
              <a:t>When the </a:t>
            </a:r>
            <a:r>
              <a:rPr lang="en-GB" sz="3600" b="1" dirty="0" smtClean="0"/>
              <a:t>Bridegroom </a:t>
            </a:r>
            <a:r>
              <a:rPr lang="en-GB" sz="3600" b="1" dirty="0" smtClean="0"/>
              <a:t>cometh by and by?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 BRIDEGROOM COMETH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Oh be ready! Oh be ready!</a:t>
            </a:r>
          </a:p>
          <a:p>
            <a:r>
              <a:rPr lang="en-GB" sz="3600" b="1" dirty="0" smtClean="0"/>
              <a:t>Ready when the Bridegroom comes:</a:t>
            </a:r>
          </a:p>
          <a:p>
            <a:r>
              <a:rPr lang="en-GB" sz="3600" b="1" dirty="0" smtClean="0"/>
              <a:t>Oh be ready! Oh be ready!</a:t>
            </a:r>
          </a:p>
          <a:p>
            <a:r>
              <a:rPr lang="en-GB" sz="3600" b="1" dirty="0" smtClean="0"/>
              <a:t>Ready when the Bridegroom comes.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Oh be ready for that day,</a:t>
            </a:r>
          </a:p>
          <a:p>
            <a:r>
              <a:rPr lang="en-GB" sz="3500" b="1" dirty="0" smtClean="0"/>
              <a:t>With your sins all washed away,</a:t>
            </a:r>
          </a:p>
          <a:p>
            <a:r>
              <a:rPr lang="en-GB" sz="3500" b="1" dirty="0" smtClean="0"/>
              <a:t>When the Bridegroom cometh by and by?</a:t>
            </a:r>
            <a:endParaRPr lang="en-GB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Will your wearied heart rejoice</a:t>
            </a:r>
          </a:p>
          <a:p>
            <a:r>
              <a:rPr lang="en-GB" sz="3500" b="1" dirty="0" smtClean="0"/>
              <a:t>At the sound of </a:t>
            </a:r>
            <a:r>
              <a:rPr lang="en-GB" sz="3500" b="1" dirty="0" smtClean="0"/>
              <a:t>Jesus’ </a:t>
            </a:r>
            <a:r>
              <a:rPr lang="en-GB" sz="3500" b="1" dirty="0" smtClean="0"/>
              <a:t>voice,</a:t>
            </a:r>
          </a:p>
          <a:p>
            <a:r>
              <a:rPr lang="en-GB" sz="3500" b="1" dirty="0" smtClean="0"/>
              <a:t>When the Bridegroom cometh by and by?</a:t>
            </a:r>
            <a:endParaRPr lang="en-GB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Will the sorrows of the past,</a:t>
            </a:r>
          </a:p>
          <a:p>
            <a:r>
              <a:rPr lang="en-GB" sz="3500" b="1" dirty="0" smtClean="0"/>
              <a:t>All be changed to joy at last,</a:t>
            </a:r>
          </a:p>
          <a:p>
            <a:r>
              <a:rPr lang="en-GB" sz="3500" b="1" dirty="0" smtClean="0"/>
              <a:t>When the Bridegroom cometh by and by?</a:t>
            </a:r>
            <a:endParaRPr lang="en-GB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When the Lord shall call His own,</a:t>
            </a:r>
          </a:p>
          <a:p>
            <a:r>
              <a:rPr lang="en-GB" sz="3500" b="1" dirty="0" smtClean="0"/>
              <a:t>Can you stand before the throne,</a:t>
            </a:r>
          </a:p>
          <a:p>
            <a:r>
              <a:rPr lang="en-GB" sz="3500" b="1" dirty="0" smtClean="0"/>
              <a:t>When the Bridegroom cometh by and by?</a:t>
            </a:r>
            <a:endParaRPr lang="en-GB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When the Bridegroom cometh by and by,</a:t>
            </a:r>
          </a:p>
          <a:p>
            <a:r>
              <a:rPr lang="en-GB" sz="3500" b="1" dirty="0" smtClean="0"/>
              <a:t>Will you join the ransomed host,</a:t>
            </a:r>
          </a:p>
          <a:p>
            <a:r>
              <a:rPr lang="en-GB" sz="3500" b="1" dirty="0" smtClean="0"/>
              <a:t>Or be found among the lost,</a:t>
            </a:r>
          </a:p>
          <a:p>
            <a:r>
              <a:rPr lang="en-GB" sz="3500" b="1" dirty="0" smtClean="0"/>
              <a:t>When the Bridegroom cometh by and by?</a:t>
            </a:r>
            <a:endParaRPr lang="en-GB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2100</TotalTime>
  <Words>269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120</cp:revision>
  <dcterms:created xsi:type="dcterms:W3CDTF">2010-08-26T04:29:37Z</dcterms:created>
  <dcterms:modified xsi:type="dcterms:W3CDTF">2010-10-16T12:36:28Z</dcterms:modified>
</cp:coreProperties>
</file>