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We’ll not leave our little ones behind.</a:t>
            </a:r>
          </a:p>
          <a:p>
            <a:r>
              <a:rPr lang="en-GB" sz="3600" b="1" dirty="0" smtClean="0"/>
              <a:t>For our Father has them in mind.</a:t>
            </a:r>
          </a:p>
          <a:p>
            <a:r>
              <a:rPr lang="en-GB" sz="3600" b="1" dirty="0" smtClean="0"/>
              <a:t>Some are weak and some are feeble,</a:t>
            </a:r>
          </a:p>
          <a:p>
            <a:r>
              <a:rPr lang="en-GB" sz="3600" b="1" dirty="0" smtClean="0"/>
              <a:t>Others feel that they’re not able</a:t>
            </a:r>
          </a:p>
          <a:p>
            <a:r>
              <a:rPr lang="en-GB" sz="3600" b="1" dirty="0" smtClean="0"/>
              <a:t>We’ll not leave a single one behind.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WE’LL NOT LEAVE OUR …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2102</TotalTime>
  <Words>44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122</cp:revision>
  <dcterms:created xsi:type="dcterms:W3CDTF">2010-08-26T04:29:37Z</dcterms:created>
  <dcterms:modified xsi:type="dcterms:W3CDTF">2010-10-16T12:38:07Z</dcterms:modified>
</cp:coreProperties>
</file>