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3" autoAdjust="0"/>
    <p:restoredTop sz="94660"/>
  </p:normalViewPr>
  <p:slideViewPr>
    <p:cSldViewPr>
      <p:cViewPr varScale="1">
        <p:scale>
          <a:sx n="46" d="100"/>
          <a:sy n="46" d="100"/>
        </p:scale>
        <p:origin x="8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1128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34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WHEN I SEE THE BLOOD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Christ our Redeemer died on the cross,</a:t>
            </a:r>
          </a:p>
          <a:p>
            <a:r>
              <a:rPr lang="en-US" sz="3600" b="1" dirty="0"/>
              <a:t>Died for the sinner, paid all His due;</a:t>
            </a:r>
          </a:p>
          <a:p>
            <a:r>
              <a:rPr lang="en-US" sz="3600" b="1" dirty="0"/>
              <a:t>Sprinkle your soul with the blood of the Lamb,</a:t>
            </a:r>
          </a:p>
          <a:p>
            <a:r>
              <a:rPr lang="en-US" sz="3600" b="1" dirty="0"/>
              <a:t>And I will pass, will pass over you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70324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When I see the blood,</a:t>
            </a:r>
          </a:p>
          <a:p>
            <a:r>
              <a:rPr lang="en-US" sz="4400" b="1" dirty="0" smtClean="0"/>
              <a:t>When I see the blood,</a:t>
            </a:r>
          </a:p>
          <a:p>
            <a:r>
              <a:rPr lang="en-US" sz="4400" b="1" dirty="0" smtClean="0"/>
              <a:t>When I see the blood,</a:t>
            </a:r>
          </a:p>
          <a:p>
            <a:r>
              <a:rPr lang="en-US" sz="4400" b="1" dirty="0" smtClean="0"/>
              <a:t>I will pass, I will pass over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 smtClean="0"/>
              <a:t>Chiefest</a:t>
            </a:r>
            <a:r>
              <a:rPr lang="en-US" sz="4400" b="1" dirty="0" smtClean="0"/>
              <a:t> of sinners, Jesus will save;</a:t>
            </a:r>
          </a:p>
          <a:p>
            <a:r>
              <a:rPr lang="en-US" sz="4400" b="1" dirty="0" smtClean="0"/>
              <a:t>All He has promised, that will He do;</a:t>
            </a:r>
          </a:p>
          <a:p>
            <a:r>
              <a:rPr lang="en-US" sz="4400" b="1" dirty="0" smtClean="0"/>
              <a:t>Wash in the fountain opened for sin,</a:t>
            </a:r>
          </a:p>
          <a:p>
            <a:r>
              <a:rPr lang="en-US" sz="4400" b="1" dirty="0" smtClean="0"/>
              <a:t>And I will pass, will pass over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610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Judgment is coming, all will be there,</a:t>
            </a:r>
          </a:p>
          <a:p>
            <a:r>
              <a:rPr lang="en-US" sz="4400" b="1" dirty="0" smtClean="0"/>
              <a:t>Each one receiving justly his due;;</a:t>
            </a:r>
          </a:p>
          <a:p>
            <a:r>
              <a:rPr lang="en-US" sz="4400" b="1" dirty="0" smtClean="0"/>
              <a:t>Hide in the saving, sin-cleansing blood,</a:t>
            </a:r>
          </a:p>
          <a:p>
            <a:r>
              <a:rPr lang="en-US" sz="4400" b="1" dirty="0" smtClean="0"/>
              <a:t>And I will pass, will pass over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96876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Oh, great compassion! O boundless love!</a:t>
            </a:r>
          </a:p>
          <a:p>
            <a:r>
              <a:rPr lang="en-US" sz="4400" b="1" dirty="0" smtClean="0"/>
              <a:t>O loving kindness, faithful and true!</a:t>
            </a:r>
          </a:p>
          <a:p>
            <a:r>
              <a:rPr lang="en-US" sz="4400" b="1" dirty="0" smtClean="0"/>
              <a:t>Find peace and shelter under the blood,</a:t>
            </a:r>
          </a:p>
          <a:p>
            <a:r>
              <a:rPr lang="en-US" sz="4400" b="1" dirty="0" smtClean="0"/>
              <a:t>And I will pass, will pass over you.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1986</TotalTime>
  <Words>179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36</cp:revision>
  <dcterms:created xsi:type="dcterms:W3CDTF">2010-08-26T04:29:37Z</dcterms:created>
  <dcterms:modified xsi:type="dcterms:W3CDTF">2018-08-05T09:02:12Z</dcterms:modified>
</cp:coreProperties>
</file>