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00" b="1" dirty="0" smtClean="0"/>
              <a:t>He signed the deed with His atoning blood,</a:t>
            </a:r>
          </a:p>
          <a:p>
            <a:r>
              <a:rPr lang="en-GB" sz="3400" b="1" dirty="0" smtClean="0"/>
              <a:t>He ever lives to make the promise good;</a:t>
            </a:r>
          </a:p>
          <a:p>
            <a:r>
              <a:rPr lang="en-GB" sz="3400" b="1" dirty="0" err="1" smtClean="0"/>
              <a:t>Tho</a:t>
            </a:r>
            <a:r>
              <a:rPr lang="en-GB" sz="3400" b="1" dirty="0" smtClean="0"/>
              <a:t>’ all the hosts of hell</a:t>
            </a:r>
          </a:p>
          <a:p>
            <a:r>
              <a:rPr lang="en-GB" sz="3400" b="1" dirty="0" smtClean="0"/>
              <a:t>March in to make a second claim,</a:t>
            </a:r>
          </a:p>
          <a:p>
            <a:r>
              <a:rPr lang="en-GB" sz="3400" b="1" dirty="0" smtClean="0"/>
              <a:t>They all march out</a:t>
            </a:r>
          </a:p>
          <a:p>
            <a:r>
              <a:rPr lang="en-GB" sz="3400" b="1" dirty="0" smtClean="0"/>
              <a:t>At the mention of His name.</a:t>
            </a:r>
            <a:endParaRPr lang="en-GB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SIGNED THE DEED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2105</TotalTime>
  <Words>49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124</cp:revision>
  <dcterms:created xsi:type="dcterms:W3CDTF">2010-08-26T04:29:37Z</dcterms:created>
  <dcterms:modified xsi:type="dcterms:W3CDTF">2010-10-16T12:40:48Z</dcterms:modified>
</cp:coreProperties>
</file>