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23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04D6A-C582-4745-921E-7A2801997194}" type="datetimeFigureOut">
              <a:rPr lang="en-US" smtClean="0"/>
              <a:t>10/19/2010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28BD8-EC96-4464-BFD6-D60EB1336E5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28BD8-EC96-4464-BFD6-D60EB1336E51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81000" y="1219200"/>
            <a:ext cx="11582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Give thanks with a grateful heart )</a:t>
            </a:r>
          </a:p>
          <a:p>
            <a:r>
              <a:rPr lang="en-US" sz="3600" b="1" dirty="0" smtClean="0"/>
              <a:t>Give thanks to the Holy One )</a:t>
            </a:r>
          </a:p>
          <a:p>
            <a:r>
              <a:rPr lang="en-US" sz="3600" b="1" dirty="0" smtClean="0"/>
              <a:t>Give thanks because He's given )</a:t>
            </a:r>
          </a:p>
          <a:p>
            <a:r>
              <a:rPr lang="en-US" sz="3600" b="1" dirty="0" smtClean="0"/>
              <a:t>Jesus Christ His Son )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And now let the weak say "I am strong"</a:t>
            </a:r>
          </a:p>
          <a:p>
            <a:r>
              <a:rPr lang="en-US" sz="3600" b="1" dirty="0" smtClean="0"/>
              <a:t>Let the poor say "I am rich"</a:t>
            </a:r>
          </a:p>
          <a:p>
            <a:r>
              <a:rPr lang="en-US" sz="3600" b="1" smtClean="0"/>
              <a:t>Because </a:t>
            </a:r>
            <a:r>
              <a:rPr lang="en-US" sz="3600" b="1" dirty="0" smtClean="0"/>
              <a:t>of what the Lord</a:t>
            </a:r>
          </a:p>
          <a:p>
            <a:r>
              <a:rPr lang="en-US" sz="3600" b="1" dirty="0" smtClean="0"/>
              <a:t>Has done for us (repeat)</a:t>
            </a:r>
          </a:p>
          <a:p>
            <a:r>
              <a:rPr lang="en-US" sz="3600" b="1" dirty="0" smtClean="0"/>
              <a:t>Give thanks.</a:t>
            </a:r>
          </a:p>
        </p:txBody>
      </p:sp>
      <p:sp>
        <p:nvSpPr>
          <p:cNvPr id="9" name="Rectangle 8"/>
          <p:cNvSpPr/>
          <p:nvPr/>
        </p:nvSpPr>
        <p:spPr>
          <a:xfrm>
            <a:off x="-533400" y="420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GIVE THANKS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5587</TotalTime>
  <Words>63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159</cp:revision>
  <dcterms:created xsi:type="dcterms:W3CDTF">2010-08-26T04:29:37Z</dcterms:created>
  <dcterms:modified xsi:type="dcterms:W3CDTF">2010-10-19T06:24:15Z</dcterms:modified>
</cp:coreProperties>
</file>