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Burn on, burn on, Oh fire of God burn on,</a:t>
            </a:r>
          </a:p>
          <a:p>
            <a:r>
              <a:rPr lang="en-GB" sz="3600" b="1" dirty="0" smtClean="0"/>
              <a:t>Till all my dross is burned away,</a:t>
            </a:r>
          </a:p>
          <a:p>
            <a:r>
              <a:rPr lang="en-GB" sz="3600" b="1" dirty="0" smtClean="0"/>
              <a:t>Prepare me for the testing day</a:t>
            </a:r>
          </a:p>
          <a:p>
            <a:r>
              <a:rPr lang="en-GB" sz="3600" b="1" dirty="0" smtClean="0"/>
              <a:t>Oh, fire of God burn on.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BURN ON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2109</TotalTime>
  <Words>38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125</cp:revision>
  <dcterms:created xsi:type="dcterms:W3CDTF">2010-08-26T04:29:37Z</dcterms:created>
  <dcterms:modified xsi:type="dcterms:W3CDTF">2010-10-16T12:44:59Z</dcterms:modified>
</cp:coreProperties>
</file>