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39" d="100"/>
          <a:sy n="39" d="100"/>
        </p:scale>
        <p:origin x="49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4/28/2019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2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4/28/2019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6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4/28/2019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6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4/28/2019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1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4/28/2019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982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4/28/2019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0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4/28/2019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83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4/28/2019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9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4/28/2019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4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4/28/2019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47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4/28/2019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23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4/28/2019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62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439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26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600200" y="311290"/>
            <a:ext cx="9448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>
                <a:solidFill>
                  <a:prstClr val="white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343   </a:t>
            </a:r>
          </a:p>
          <a:p>
            <a:pPr algn="ctr"/>
            <a:r>
              <a:rPr lang="en-US" sz="3600" b="1" u="sng" dirty="0">
                <a:solidFill>
                  <a:prstClr val="white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VICTORY AHEAD</a:t>
            </a:r>
          </a:p>
          <a:p>
            <a:pPr algn="ctr"/>
            <a:endParaRPr lang="en-US" sz="3600" b="1" u="sng" dirty="0">
              <a:solidFill>
                <a:prstClr val="white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6C10-D020-46D3-A681-4E18CD9A1FC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6755" y="1500605"/>
            <a:ext cx="10750550" cy="17526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4800" b="1" dirty="0">
                <a:latin typeface="Cambria" panose="02040503050406030204" pitchFamily="18" charset="0"/>
              </a:rPr>
              <a:t>When the host of </a:t>
            </a:r>
            <a:r>
              <a:rPr lang="en-US" sz="4800" b="1" dirty="0" err="1">
                <a:latin typeface="Cambria" panose="02040503050406030204" pitchFamily="18" charset="0"/>
              </a:rPr>
              <a:t>isreal</a:t>
            </a:r>
            <a:r>
              <a:rPr lang="en-US" sz="4800" b="1" dirty="0">
                <a:latin typeface="Cambria" panose="02040503050406030204" pitchFamily="18" charset="0"/>
              </a:rPr>
              <a:t>, led by God,</a:t>
            </a:r>
          </a:p>
          <a:p>
            <a:pPr marL="64008" indent="0">
              <a:buNone/>
            </a:pPr>
            <a:r>
              <a:rPr lang="en-US" sz="4800" b="1" dirty="0">
                <a:latin typeface="Cambria" panose="02040503050406030204" pitchFamily="18" charset="0"/>
              </a:rPr>
              <a:t>Round the walls of Jericho softly’ trod;</a:t>
            </a:r>
          </a:p>
          <a:p>
            <a:pPr marL="64008" indent="0">
              <a:buNone/>
            </a:pPr>
            <a:r>
              <a:rPr lang="en-US" sz="4800" b="1" dirty="0">
                <a:latin typeface="Cambria" panose="02040503050406030204" pitchFamily="18" charset="0"/>
              </a:rPr>
              <a:t>Trusting in the Lord, they felt the </a:t>
            </a:r>
            <a:r>
              <a:rPr lang="en-US" sz="4800" b="1" dirty="0" err="1">
                <a:latin typeface="Cambria" panose="02040503050406030204" pitchFamily="18" charset="0"/>
              </a:rPr>
              <a:t>conq’ror’s</a:t>
            </a:r>
            <a:r>
              <a:rPr lang="en-US" sz="4800" b="1" dirty="0">
                <a:latin typeface="Cambria" panose="02040503050406030204" pitchFamily="18" charset="0"/>
              </a:rPr>
              <a:t> tread’</a:t>
            </a:r>
          </a:p>
          <a:p>
            <a:pPr marL="64008" indent="0">
              <a:buNone/>
            </a:pPr>
            <a:r>
              <a:rPr lang="en-US" sz="4800" b="1" dirty="0">
                <a:latin typeface="Cambria" panose="02040503050406030204" pitchFamily="18" charset="0"/>
              </a:rPr>
              <a:t>By faith they saw the victory ahead.</a:t>
            </a:r>
            <a:endParaRPr lang="en-GB" sz="4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11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439401" y="5160980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26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"/>
            <a:ext cx="1295400" cy="99059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6C10-D020-46D3-A681-4E18CD9A1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049321"/>
            <a:ext cx="10972800" cy="475935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000" b="1" dirty="0">
                <a:latin typeface="Cambria" panose="02040503050406030204" pitchFamily="18" charset="0"/>
              </a:rPr>
              <a:t>CHORUS:</a:t>
            </a:r>
          </a:p>
          <a:p>
            <a:pPr marL="64008" indent="0">
              <a:buNone/>
            </a:pPr>
            <a:r>
              <a:rPr lang="en-US" sz="4400" b="1" dirty="0">
                <a:latin typeface="Cambria" panose="02040503050406030204" pitchFamily="18" charset="0"/>
              </a:rPr>
              <a:t>Victory ahead! Victory ahead!</a:t>
            </a:r>
          </a:p>
          <a:p>
            <a:pPr marL="64008" indent="0">
              <a:buNone/>
            </a:pPr>
            <a:r>
              <a:rPr lang="en-US" sz="4400" b="1" dirty="0">
                <a:latin typeface="Cambria" panose="02040503050406030204" pitchFamily="18" charset="0"/>
              </a:rPr>
              <a:t>Thru the blood of Jesus, Victory ahead;</a:t>
            </a:r>
          </a:p>
          <a:p>
            <a:pPr marL="64008" indent="0">
              <a:buNone/>
            </a:pPr>
            <a:r>
              <a:rPr lang="en-US" sz="4400" b="1" dirty="0">
                <a:latin typeface="Cambria" panose="02040503050406030204" pitchFamily="18" charset="0"/>
              </a:rPr>
              <a:t>Trusting in the Lord, I hear the </a:t>
            </a:r>
            <a:r>
              <a:rPr lang="en-US" sz="4400" b="1" dirty="0" err="1">
                <a:latin typeface="Cambria" panose="02040503050406030204" pitchFamily="18" charset="0"/>
              </a:rPr>
              <a:t>conq’ror’s</a:t>
            </a:r>
            <a:r>
              <a:rPr lang="en-US" sz="4400" b="1" dirty="0">
                <a:latin typeface="Cambria" panose="02040503050406030204" pitchFamily="18" charset="0"/>
              </a:rPr>
              <a:t> tread,</a:t>
            </a:r>
          </a:p>
          <a:p>
            <a:pPr marL="64008" indent="0">
              <a:buNone/>
            </a:pPr>
            <a:r>
              <a:rPr lang="en-US" sz="4400" b="1" dirty="0">
                <a:latin typeface="Cambria" panose="02040503050406030204" pitchFamily="18" charset="0"/>
              </a:rPr>
              <a:t>By faith I see the victory ahead.</a:t>
            </a:r>
            <a:endParaRPr lang="en-GB" sz="4400" b="1" dirty="0">
              <a:latin typeface="Cambria" panose="02040503050406030204" pitchFamily="18" charset="0"/>
            </a:endParaRPr>
          </a:p>
          <a:p>
            <a:pPr marL="64008" indent="0">
              <a:buNone/>
            </a:pPr>
            <a:endParaRPr lang="en-GB" sz="40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22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439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26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"/>
            <a:ext cx="1295400" cy="99059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6C10-D020-46D3-A681-4E18CD9A1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296971"/>
            <a:ext cx="10972800" cy="475935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400" b="1" dirty="0">
                <a:latin typeface="Cambria" panose="02040503050406030204" pitchFamily="18" charset="0"/>
              </a:rPr>
              <a:t>David with a shepherd’s sling and five stones,</a:t>
            </a:r>
          </a:p>
          <a:p>
            <a:pPr marL="64008" indent="0">
              <a:buNone/>
            </a:pPr>
            <a:r>
              <a:rPr lang="en-US" sz="4400" b="1" dirty="0">
                <a:latin typeface="Cambria" panose="02040503050406030204" pitchFamily="18" charset="0"/>
              </a:rPr>
              <a:t>Met the giant on the field all alone;</a:t>
            </a:r>
          </a:p>
          <a:p>
            <a:pPr marL="64008" indent="0">
              <a:buNone/>
            </a:pPr>
            <a:r>
              <a:rPr lang="en-US" sz="4400" b="1" dirty="0">
                <a:latin typeface="Cambria" panose="02040503050406030204" pitchFamily="18" charset="0"/>
              </a:rPr>
              <a:t>Trusting in the Lord, he knew what God had said,</a:t>
            </a:r>
          </a:p>
          <a:p>
            <a:pPr marL="64008" indent="0">
              <a:buNone/>
            </a:pPr>
            <a:r>
              <a:rPr lang="en-US" sz="4400" b="1" dirty="0">
                <a:latin typeface="Cambria" panose="02040503050406030204" pitchFamily="18" charset="0"/>
              </a:rPr>
              <a:t>By faith he saw the victory ahead.</a:t>
            </a:r>
            <a:endParaRPr lang="en-GB" sz="4400" b="1" dirty="0">
              <a:latin typeface="Cambria" panose="02040503050406030204" pitchFamily="18" charset="0"/>
            </a:endParaRPr>
          </a:p>
          <a:p>
            <a:pPr marL="64008" indent="0">
              <a:buNone/>
            </a:pPr>
            <a:endParaRPr lang="en-GB" sz="32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2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439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26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"/>
            <a:ext cx="1295400" cy="99059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6C10-D020-46D3-A681-4E18CD9A1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296971"/>
            <a:ext cx="10972800" cy="4759358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4400" b="1" dirty="0">
                <a:latin typeface="Cambria" panose="02040503050406030204" pitchFamily="18" charset="0"/>
              </a:rPr>
              <a:t>Daniel prayed unto the Lord thrice each day,</a:t>
            </a:r>
          </a:p>
          <a:p>
            <a:pPr marL="64008" indent="0">
              <a:buNone/>
            </a:pPr>
            <a:r>
              <a:rPr lang="en-US" sz="4400" b="1" dirty="0">
                <a:latin typeface="Cambria" panose="02040503050406030204" pitchFamily="18" charset="0"/>
              </a:rPr>
              <a:t>Then unto the lion’s den led the way,</a:t>
            </a:r>
          </a:p>
          <a:p>
            <a:pPr marL="64008" indent="0">
              <a:buNone/>
            </a:pPr>
            <a:r>
              <a:rPr lang="en-US" sz="4400" b="1" dirty="0">
                <a:latin typeface="Cambria" panose="02040503050406030204" pitchFamily="18" charset="0"/>
              </a:rPr>
              <a:t>Trusting in the Lord, he did not fear or dread,</a:t>
            </a:r>
          </a:p>
          <a:p>
            <a:pPr marL="64008" indent="0">
              <a:buNone/>
            </a:pPr>
            <a:r>
              <a:rPr lang="en-US" sz="4400" b="1" dirty="0">
                <a:latin typeface="Cambria" panose="02040503050406030204" pitchFamily="18" charset="0"/>
              </a:rPr>
              <a:t>By faith he saw the victory ahead.</a:t>
            </a:r>
            <a:endParaRPr lang="en-GB" sz="4400" b="1" dirty="0">
              <a:latin typeface="Cambria" panose="02040503050406030204" pitchFamily="18" charset="0"/>
            </a:endParaRPr>
          </a:p>
          <a:p>
            <a:pPr marL="64008" indent="0">
              <a:buNone/>
            </a:pPr>
            <a:endParaRPr lang="en-GB" sz="4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438313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26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"/>
            <a:ext cx="1295400" cy="99059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6C10-D020-46D3-A681-4E18CD9A1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296971"/>
            <a:ext cx="10972800" cy="4759358"/>
          </a:xfrm>
        </p:spPr>
        <p:txBody>
          <a:bodyPr>
            <a:normAutofit fontScale="92500"/>
          </a:bodyPr>
          <a:lstStyle/>
          <a:p>
            <a:pPr marL="64008" indent="0">
              <a:buNone/>
            </a:pPr>
            <a:r>
              <a:rPr lang="en-US" sz="5200" b="1" dirty="0">
                <a:latin typeface="Cambria" panose="02040503050406030204" pitchFamily="18" charset="0"/>
              </a:rPr>
              <a:t>Often with the carnal mind I was tried,</a:t>
            </a:r>
          </a:p>
          <a:p>
            <a:pPr marL="64008" indent="0">
              <a:buNone/>
            </a:pPr>
            <a:r>
              <a:rPr lang="en-US" sz="5200" b="1" dirty="0">
                <a:latin typeface="Cambria" panose="02040503050406030204" pitchFamily="18" charset="0"/>
              </a:rPr>
              <a:t>Asking for deliverance I cried,</a:t>
            </a:r>
          </a:p>
          <a:p>
            <a:pPr marL="64008" indent="0">
              <a:buNone/>
            </a:pPr>
            <a:r>
              <a:rPr lang="en-US" sz="5200" b="1" dirty="0">
                <a:latin typeface="Cambria" panose="02040503050406030204" pitchFamily="18" charset="0"/>
              </a:rPr>
              <a:t>Trusting in the Lord, I reckoned I was dead,</a:t>
            </a:r>
          </a:p>
          <a:p>
            <a:pPr marL="64008" indent="0">
              <a:buNone/>
            </a:pPr>
            <a:r>
              <a:rPr lang="en-US" sz="5200" b="1" dirty="0">
                <a:latin typeface="Cambria" panose="02040503050406030204" pitchFamily="18" charset="0"/>
              </a:rPr>
              <a:t>By faith I see the victory ahead.</a:t>
            </a:r>
            <a:endParaRPr lang="en-GB" sz="5200" b="1" dirty="0">
              <a:latin typeface="Cambria" panose="02040503050406030204" pitchFamily="18" charset="0"/>
            </a:endParaRPr>
          </a:p>
          <a:p>
            <a:pPr marL="64008" indent="0">
              <a:buNone/>
            </a:pPr>
            <a:endParaRPr lang="en-GB" sz="32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9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439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26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"/>
            <a:ext cx="1295400" cy="99059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6C10-D020-46D3-A681-4E18CD9A1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296971"/>
            <a:ext cx="10972800" cy="4759358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en-US" sz="4400" b="1" dirty="0">
                <a:latin typeface="Cambria" panose="02040503050406030204" pitchFamily="18" charset="0"/>
              </a:rPr>
              <a:t>When like those who’ve gone before to that land,</a:t>
            </a:r>
          </a:p>
          <a:p>
            <a:pPr marL="64008" indent="0">
              <a:buNone/>
            </a:pPr>
            <a:r>
              <a:rPr lang="en-US" sz="4400" b="1" dirty="0">
                <a:latin typeface="Cambria" panose="02040503050406030204" pitchFamily="18" charset="0"/>
              </a:rPr>
              <a:t>By death’s river cold and dark I shall stand;</a:t>
            </a:r>
          </a:p>
          <a:p>
            <a:pPr marL="64008" indent="0">
              <a:buNone/>
            </a:pPr>
            <a:r>
              <a:rPr lang="en-US" sz="4400" b="1" dirty="0">
                <a:latin typeface="Cambria" panose="02040503050406030204" pitchFamily="18" charset="0"/>
              </a:rPr>
              <a:t>Trusting in the Lord, I will not fear or dread,</a:t>
            </a:r>
          </a:p>
          <a:p>
            <a:pPr marL="64008" indent="0">
              <a:buNone/>
            </a:pPr>
            <a:r>
              <a:rPr lang="en-US" sz="4400" b="1" dirty="0">
                <a:latin typeface="Cambria" panose="02040503050406030204" pitchFamily="18" charset="0"/>
              </a:rPr>
              <a:t>By faith I see the victory ahead.</a:t>
            </a:r>
            <a:endParaRPr lang="en-GB" sz="4400" b="1" dirty="0">
              <a:latin typeface="Cambria" panose="02040503050406030204" pitchFamily="18" charset="0"/>
            </a:endParaRPr>
          </a:p>
          <a:p>
            <a:pPr marL="64008" indent="0">
              <a:buNone/>
            </a:pPr>
            <a:endParaRPr lang="en-GB" sz="32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01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Black</vt:lpstr>
      <vt:lpstr>Calibri</vt:lpstr>
      <vt:lpstr>Cambria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Olumodeji Elijah</dc:creator>
  <cp:lastModifiedBy>BBF</cp:lastModifiedBy>
  <cp:revision>6</cp:revision>
  <dcterms:created xsi:type="dcterms:W3CDTF">2018-02-18T13:20:45Z</dcterms:created>
  <dcterms:modified xsi:type="dcterms:W3CDTF">2019-04-28T09:35:20Z</dcterms:modified>
</cp:coreProperties>
</file>