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10/16/2010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There’s within my heart a melody,</a:t>
            </a:r>
          </a:p>
          <a:p>
            <a:r>
              <a:rPr lang="en-GB" sz="3600" b="1" dirty="0" smtClean="0"/>
              <a:t>Jesus whispers sweet and low,</a:t>
            </a:r>
          </a:p>
          <a:p>
            <a:r>
              <a:rPr lang="en-GB" sz="3600" b="1" dirty="0" smtClean="0"/>
              <a:t>“Fear not, I am with you, peace be still,”</a:t>
            </a:r>
          </a:p>
          <a:p>
            <a:r>
              <a:rPr lang="en-GB" sz="3600" b="1" dirty="0" smtClean="0"/>
              <a:t>In all of life’s ebb and flow.</a:t>
            </a:r>
            <a:endParaRPr lang="en-GB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204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THERE’S WITHIN MY HEART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Jesus, Jesus, Jesus,</a:t>
            </a:r>
          </a:p>
          <a:p>
            <a:r>
              <a:rPr lang="en-GB" sz="3600" b="1" dirty="0" smtClean="0"/>
              <a:t>Sweetest name, I know,</a:t>
            </a:r>
          </a:p>
          <a:p>
            <a:r>
              <a:rPr lang="en-GB" sz="3600" b="1" dirty="0" smtClean="0"/>
              <a:t>Fills my </a:t>
            </a:r>
            <a:r>
              <a:rPr lang="en-GB" sz="3600" b="1" dirty="0" err="1" smtClean="0"/>
              <a:t>ev’ry</a:t>
            </a:r>
            <a:r>
              <a:rPr lang="en-GB" sz="3600" b="1" dirty="0" smtClean="0"/>
              <a:t> longing,</a:t>
            </a:r>
          </a:p>
          <a:p>
            <a:r>
              <a:rPr lang="en-GB" sz="3600" b="1" dirty="0" smtClean="0"/>
              <a:t>Keeps me singing as I go.</a:t>
            </a:r>
            <a:endParaRPr lang="en-GB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All my life was wrecked by sin and strife,</a:t>
            </a:r>
          </a:p>
          <a:p>
            <a:r>
              <a:rPr lang="en-GB" sz="3600" b="1" dirty="0" smtClean="0"/>
              <a:t>Discord filled my heart with pain,</a:t>
            </a:r>
          </a:p>
          <a:p>
            <a:r>
              <a:rPr lang="en-GB" sz="3600" b="1" dirty="0" smtClean="0"/>
              <a:t>Jesus swept across the broken strings</a:t>
            </a:r>
          </a:p>
          <a:p>
            <a:r>
              <a:rPr lang="en-GB" sz="3600" b="1" dirty="0" smtClean="0"/>
              <a:t>Stirred the </a:t>
            </a:r>
            <a:r>
              <a:rPr lang="en-GB" sz="3600" b="1" dirty="0" err="1" smtClean="0"/>
              <a:t>slumb’ring</a:t>
            </a:r>
            <a:r>
              <a:rPr lang="en-GB" sz="3600" b="1" dirty="0" smtClean="0"/>
              <a:t> chords again.</a:t>
            </a:r>
            <a:endParaRPr lang="en-GB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Feasting on the riches of His grace,</a:t>
            </a:r>
          </a:p>
          <a:p>
            <a:r>
              <a:rPr lang="en-GB" sz="3600" b="1" dirty="0" smtClean="0"/>
              <a:t>Resting ‘</a:t>
            </a:r>
            <a:r>
              <a:rPr lang="en-GB" sz="3600" b="1" dirty="0" err="1" smtClean="0"/>
              <a:t>neath</a:t>
            </a:r>
            <a:r>
              <a:rPr lang="en-GB" sz="3600" b="1" dirty="0" smtClean="0"/>
              <a:t> His </a:t>
            </a:r>
            <a:r>
              <a:rPr lang="en-GB" sz="3600" b="1" dirty="0" smtClean="0"/>
              <a:t>sheltering </a:t>
            </a:r>
            <a:r>
              <a:rPr lang="en-GB" sz="3600" b="1" dirty="0" smtClean="0"/>
              <a:t>wing,</a:t>
            </a:r>
          </a:p>
          <a:p>
            <a:r>
              <a:rPr lang="en-GB" sz="3600" b="1" dirty="0" smtClean="0"/>
              <a:t>Always looking on His smiling face,</a:t>
            </a:r>
          </a:p>
          <a:p>
            <a:r>
              <a:rPr lang="en-GB" sz="3600" b="1" dirty="0" smtClean="0"/>
              <a:t>That is why I shout and sing.</a:t>
            </a:r>
            <a:endParaRPr lang="en-GB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600200"/>
            <a:ext cx="9982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400" b="1" dirty="0" smtClean="0"/>
              <a:t>Though sometimes He leads through waters</a:t>
            </a:r>
          </a:p>
          <a:p>
            <a:r>
              <a:rPr lang="en-GB" sz="3400" b="1" dirty="0" smtClean="0"/>
              <a:t>deep,</a:t>
            </a:r>
          </a:p>
          <a:p>
            <a:r>
              <a:rPr lang="en-GB" sz="3400" b="1" dirty="0" smtClean="0"/>
              <a:t>Trials fall across the way,</a:t>
            </a:r>
          </a:p>
          <a:p>
            <a:r>
              <a:rPr lang="en-GB" sz="3400" b="1" dirty="0" smtClean="0"/>
              <a:t>Though sometimes the path seems rough</a:t>
            </a:r>
          </a:p>
          <a:p>
            <a:r>
              <a:rPr lang="en-GB" sz="3400" b="1" dirty="0" smtClean="0"/>
              <a:t>and steep,</a:t>
            </a:r>
          </a:p>
          <a:p>
            <a:r>
              <a:rPr lang="en-GB" sz="3400" b="1" dirty="0" smtClean="0"/>
              <a:t>See His footprints all the way.</a:t>
            </a:r>
            <a:endParaRPr lang="en-GB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Soon He’s coming back to welcome me:</a:t>
            </a:r>
          </a:p>
          <a:p>
            <a:r>
              <a:rPr lang="en-GB" sz="3600" b="1" dirty="0" smtClean="0"/>
              <a:t>Far beyond the starry sky;</a:t>
            </a:r>
          </a:p>
          <a:p>
            <a:r>
              <a:rPr lang="en-GB" sz="3600" b="1" dirty="0" smtClean="0"/>
              <a:t>I shall wing my flight to worlds unknown,</a:t>
            </a:r>
          </a:p>
          <a:p>
            <a:r>
              <a:rPr lang="en-GB" sz="3600" b="1" dirty="0" smtClean="0"/>
              <a:t>I shall reign with Him on high.</a:t>
            </a:r>
            <a:endParaRPr lang="en-GB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2114</TotalTime>
  <Words>189</Words>
  <Application>Microsoft Office PowerPoint</Application>
  <PresentationFormat>On-screen Show (4:3)</PresentationFormat>
  <Paragraphs>34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126</cp:revision>
  <dcterms:created xsi:type="dcterms:W3CDTF">2010-08-26T04:29:37Z</dcterms:created>
  <dcterms:modified xsi:type="dcterms:W3CDTF">2010-10-16T12:49:41Z</dcterms:modified>
</cp:coreProperties>
</file>