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12/19/2010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 be the Lord of all, Jesus be the Lord</a:t>
            </a:r>
          </a:p>
          <a:p>
            <a:r>
              <a:rPr lang="en-GB" sz="3600" b="1" dirty="0" smtClean="0"/>
              <a:t>of all</a:t>
            </a:r>
          </a:p>
          <a:p>
            <a:r>
              <a:rPr lang="en-GB" sz="3600" b="1" dirty="0" smtClean="0"/>
              <a:t>Jesus be the Lord of all,</a:t>
            </a:r>
          </a:p>
          <a:p>
            <a:r>
              <a:rPr lang="en-GB" sz="3600" b="1" dirty="0" smtClean="0"/>
              <a:t>The kingdoms of my heart.</a:t>
            </a:r>
          </a:p>
          <a:p>
            <a:r>
              <a:rPr lang="en-GB" sz="3600" b="1" dirty="0" smtClean="0"/>
              <a:t>Jesus I surrender all, Jesus I surrender all</a:t>
            </a:r>
          </a:p>
          <a:p>
            <a:r>
              <a:rPr lang="en-GB" sz="3600" b="1" dirty="0" smtClean="0"/>
              <a:t>Jesus I surrender all, the kingdoms of my</a:t>
            </a:r>
          </a:p>
          <a:p>
            <a:r>
              <a:rPr lang="en-GB" sz="3600" b="1" dirty="0" smtClean="0"/>
              <a:t>heart.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JESUS BE THE LORD OF ALL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2115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129</cp:revision>
  <dcterms:created xsi:type="dcterms:W3CDTF">2010-08-26T04:29:37Z</dcterms:created>
  <dcterms:modified xsi:type="dcterms:W3CDTF">2010-12-19T07:52:07Z</dcterms:modified>
</cp:coreProperties>
</file>