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Once like a bird in prison I dwelt.</a:t>
            </a:r>
          </a:p>
          <a:p>
            <a:r>
              <a:rPr lang="en-US" sz="3600" b="1" dirty="0" smtClean="0"/>
              <a:t>No freedom from my sorrow I felt.</a:t>
            </a:r>
          </a:p>
          <a:p>
            <a:r>
              <a:rPr lang="en-US" sz="3600" b="1" dirty="0" smtClean="0"/>
              <a:t>Then Jesus came and listened to me,</a:t>
            </a:r>
          </a:p>
          <a:p>
            <a:r>
              <a:rPr lang="en-US" sz="3600" b="1" dirty="0" smtClean="0"/>
              <a:t>And glory to God, He set me free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SET ME FREE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 set me free, yes, He set me free.</a:t>
            </a:r>
          </a:p>
          <a:p>
            <a:r>
              <a:rPr lang="en-US" sz="3600" b="1" dirty="0" smtClean="0"/>
              <a:t>He broke the bonds of prison for me.</a:t>
            </a:r>
          </a:p>
          <a:p>
            <a:r>
              <a:rPr lang="en-US" sz="3600" b="1" dirty="0" smtClean="0"/>
              <a:t>I’m glory bound my Jesus to see,</a:t>
            </a:r>
          </a:p>
          <a:p>
            <a:r>
              <a:rPr lang="en-US" sz="3600" b="1" dirty="0" smtClean="0"/>
              <a:t>For glory to God, He set me free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Now I am climbing higher each day,</a:t>
            </a:r>
          </a:p>
          <a:p>
            <a:r>
              <a:rPr lang="en-US" sz="3600" b="1" dirty="0" smtClean="0"/>
              <a:t>Darkness of night has drifted away.</a:t>
            </a:r>
          </a:p>
          <a:p>
            <a:r>
              <a:rPr lang="en-US" sz="3600" b="1" dirty="0" smtClean="0"/>
              <a:t>My feet are planted on higher ground,</a:t>
            </a:r>
          </a:p>
          <a:p>
            <a:r>
              <a:rPr lang="en-US" sz="3600" b="1" dirty="0" smtClean="0"/>
              <a:t>And glory of God, I’m homeward bound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Good-bye to sin and things </a:t>
            </a:r>
            <a:r>
              <a:rPr lang="en-US" sz="3600" b="1" dirty="0" smtClean="0"/>
              <a:t>that confound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Naught of this world shall turn me</a:t>
            </a:r>
          </a:p>
          <a:p>
            <a:r>
              <a:rPr lang="en-US" sz="3600" b="1" dirty="0" smtClean="0"/>
              <a:t>around,</a:t>
            </a:r>
          </a:p>
          <a:p>
            <a:r>
              <a:rPr lang="en-US" sz="3600" b="1" dirty="0" smtClean="0"/>
              <a:t>Daily I’m working, I’m praying too,</a:t>
            </a:r>
          </a:p>
          <a:p>
            <a:r>
              <a:rPr lang="en-US" sz="3600" b="1" dirty="0" smtClean="0"/>
              <a:t>And glory to God, I’m going through.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5583</TotalTime>
  <Words>145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181</cp:revision>
  <dcterms:created xsi:type="dcterms:W3CDTF">2010-08-26T04:29:37Z</dcterms:created>
  <dcterms:modified xsi:type="dcterms:W3CDTF">2010-09-04T17:04:04Z</dcterms:modified>
</cp:coreProperties>
</file>