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You can lock me up in a prison</a:t>
            </a:r>
          </a:p>
          <a:p>
            <a:r>
              <a:rPr lang="en-GB" sz="3600" b="1" dirty="0" smtClean="0"/>
              <a:t>And throw away the key</a:t>
            </a:r>
          </a:p>
          <a:p>
            <a:r>
              <a:rPr lang="en-GB" sz="3600" b="1" dirty="0" smtClean="0"/>
              <a:t>Take away my vision</a:t>
            </a:r>
          </a:p>
          <a:p>
            <a:r>
              <a:rPr lang="en-GB" sz="3600" b="1" dirty="0" smtClean="0"/>
              <a:t>From these eyes that, now can see</a:t>
            </a:r>
          </a:p>
          <a:p>
            <a:r>
              <a:rPr lang="en-GB" sz="3600" b="1" dirty="0" smtClean="0"/>
              <a:t>Deprive me of the food I need (eat)</a:t>
            </a:r>
          </a:p>
          <a:p>
            <a:r>
              <a:rPr lang="en-GB" sz="3600" b="1" dirty="0" smtClean="0"/>
              <a:t>And even bind my hands and feet</a:t>
            </a:r>
          </a:p>
          <a:p>
            <a:r>
              <a:rPr lang="en-GB" sz="3600" b="1" dirty="0" smtClean="0"/>
              <a:t>But as long as, I know Jesus</a:t>
            </a:r>
          </a:p>
          <a:p>
            <a:r>
              <a:rPr lang="en-GB" sz="3600" b="1" dirty="0" smtClean="0"/>
              <a:t>Then I could still go free</a:t>
            </a:r>
            <a:endParaRPr lang="en-GB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COULD STILL GO FREE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9822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He said that I could still go free</a:t>
            </a:r>
          </a:p>
          <a:p>
            <a:r>
              <a:rPr lang="en-GB" sz="3600" b="1" dirty="0" smtClean="0"/>
              <a:t>What kind of a man</a:t>
            </a:r>
          </a:p>
          <a:p>
            <a:r>
              <a:rPr lang="en-GB" sz="3600" b="1" dirty="0" smtClean="0"/>
              <a:t>Would reach down His hands</a:t>
            </a:r>
          </a:p>
          <a:p>
            <a:r>
              <a:rPr lang="en-GB" sz="3600" b="1" dirty="0" smtClean="0"/>
              <a:t>And do this for me</a:t>
            </a:r>
          </a:p>
          <a:p>
            <a:r>
              <a:rPr lang="en-GB" sz="3600" b="1" dirty="0" smtClean="0"/>
              <a:t>So unworthy to live</a:t>
            </a:r>
          </a:p>
          <a:p>
            <a:r>
              <a:rPr lang="en-GB" sz="3600" b="1" dirty="0" smtClean="0"/>
              <a:t>And nothing to care</a:t>
            </a:r>
          </a:p>
          <a:p>
            <a:r>
              <a:rPr lang="en-GB" sz="3600" b="1" dirty="0" smtClean="0"/>
              <a:t>But the MAN on the cross</a:t>
            </a:r>
          </a:p>
          <a:p>
            <a:r>
              <a:rPr lang="en-GB" sz="3600" b="1" dirty="0" smtClean="0"/>
              <a:t>Had my name in His will</a:t>
            </a:r>
          </a:p>
          <a:p>
            <a:r>
              <a:rPr lang="en-GB" sz="3600" b="1" dirty="0" smtClean="0"/>
              <a:t>He said that I could still go free.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98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400" b="1" dirty="0" smtClean="0"/>
              <a:t>I never could quite understand</a:t>
            </a:r>
          </a:p>
          <a:p>
            <a:r>
              <a:rPr lang="en-GB" sz="3400" b="1" dirty="0" smtClean="0"/>
              <a:t>Why He would leave His throne</a:t>
            </a:r>
          </a:p>
          <a:p>
            <a:r>
              <a:rPr lang="en-GB" sz="3400" b="1" dirty="0" smtClean="0"/>
              <a:t>Take up the robe of an earthly man</a:t>
            </a:r>
          </a:p>
          <a:p>
            <a:r>
              <a:rPr lang="en-GB" sz="3400" b="1" dirty="0" smtClean="0"/>
              <a:t>Feel pain, the flesh, flesh and bone</a:t>
            </a:r>
          </a:p>
          <a:p>
            <a:r>
              <a:rPr lang="en-GB" sz="3400" b="1" dirty="0" smtClean="0"/>
              <a:t>And to lead the trail</a:t>
            </a:r>
          </a:p>
          <a:p>
            <a:r>
              <a:rPr lang="en-GB" sz="3400" b="1" dirty="0" smtClean="0"/>
              <a:t>Down that lonesome path</a:t>
            </a:r>
          </a:p>
          <a:p>
            <a:r>
              <a:rPr lang="en-GB" sz="3400" b="1" dirty="0" smtClean="0"/>
              <a:t>That led to Calvary</a:t>
            </a:r>
          </a:p>
          <a:p>
            <a:r>
              <a:rPr lang="en-GB" sz="3400" b="1" dirty="0" smtClean="0"/>
              <a:t>Where those blood rich stains</a:t>
            </a:r>
          </a:p>
          <a:p>
            <a:r>
              <a:rPr lang="en-GB" sz="3400" b="1" dirty="0" smtClean="0"/>
              <a:t>Broke up sin chain</a:t>
            </a:r>
          </a:p>
          <a:p>
            <a:r>
              <a:rPr lang="en-GB" sz="3400" b="1" dirty="0" smtClean="0"/>
              <a:t>That I could still go free.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2134</TotalTime>
  <Words>174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131</cp:revision>
  <dcterms:created xsi:type="dcterms:W3CDTF">2010-08-26T04:29:37Z</dcterms:created>
  <dcterms:modified xsi:type="dcterms:W3CDTF">2010-10-16T13:09:41Z</dcterms:modified>
</cp:coreProperties>
</file>