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3519-A89E-4A10-956C-CDB5FCB648F4}" type="datetimeFigureOut">
              <a:rPr lang="en-US" smtClean="0"/>
              <a:pPr/>
              <a:t>10/6/2018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6E72-CC7E-4533-9F49-278648AC5D7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26E72-CC7E-4533-9F49-278648AC5D7A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1435387"/>
            <a:ext cx="8763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I will sing the wondrous story</a:t>
            </a:r>
          </a:p>
          <a:p>
            <a:r>
              <a:rPr lang="en-GB" sz="4400" b="1" dirty="0" smtClean="0"/>
              <a:t>Of the Christ who died for me;</a:t>
            </a:r>
          </a:p>
          <a:p>
            <a:r>
              <a:rPr lang="en-GB" sz="4400" b="1" dirty="0" smtClean="0"/>
              <a:t>How He left His home in glory,</a:t>
            </a:r>
          </a:p>
          <a:p>
            <a:r>
              <a:rPr lang="en-GB" sz="4400" b="1" dirty="0" smtClean="0"/>
              <a:t>For the Cross on Calvary.</a:t>
            </a:r>
          </a:p>
        </p:txBody>
      </p:sp>
      <p:sp>
        <p:nvSpPr>
          <p:cNvPr id="9" name="Rectangle 8"/>
          <p:cNvSpPr/>
          <p:nvPr/>
        </p:nvSpPr>
        <p:spPr>
          <a:xfrm>
            <a:off x="-228600" y="420469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600" b="1" u="sng" dirty="0" smtClean="0"/>
              <a:t>SING THE WONDROUS STORY</a:t>
            </a:r>
            <a:endParaRPr lang="nn-NO" sz="3600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96264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CHORUS</a:t>
            </a:r>
          </a:p>
          <a:p>
            <a:r>
              <a:rPr lang="en-GB" sz="4400" b="1" dirty="0" smtClean="0"/>
              <a:t>Yes, I’ll sing the wondrous story</a:t>
            </a:r>
          </a:p>
          <a:p>
            <a:r>
              <a:rPr lang="en-GB" sz="4400" b="1" dirty="0" smtClean="0"/>
              <a:t>Of the Christ who died for me</a:t>
            </a:r>
          </a:p>
          <a:p>
            <a:r>
              <a:rPr lang="en-GB" sz="4400" b="1" dirty="0" smtClean="0"/>
              <a:t>Sing it with the saints in glory</a:t>
            </a:r>
          </a:p>
          <a:p>
            <a:r>
              <a:rPr lang="en-GB" sz="4400" b="1" dirty="0" smtClean="0"/>
              <a:t>Gathered by the crystal sea.</a:t>
            </a:r>
            <a:endParaRPr lang="en-GB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96359"/>
            <a:ext cx="891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I was lost; but Jesus found me</a:t>
            </a:r>
          </a:p>
          <a:p>
            <a:r>
              <a:rPr lang="en-GB" sz="4400" b="1" dirty="0" smtClean="0"/>
              <a:t>Found the sheep that went astray;</a:t>
            </a:r>
          </a:p>
          <a:p>
            <a:r>
              <a:rPr lang="en-GB" sz="4400" b="1" dirty="0" smtClean="0"/>
              <a:t>Threw His loving arms around me;</a:t>
            </a:r>
          </a:p>
          <a:p>
            <a:r>
              <a:rPr lang="en-GB" sz="4400" b="1" dirty="0" smtClean="0"/>
              <a:t>Drew me back into His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52400" y="1219200"/>
            <a:ext cx="899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I was bruised; but Jesus healed me</a:t>
            </a:r>
          </a:p>
          <a:p>
            <a:r>
              <a:rPr lang="en-GB" sz="4400" b="1" dirty="0" smtClean="0"/>
              <a:t>Faint was I from many a fall;</a:t>
            </a:r>
          </a:p>
          <a:p>
            <a:r>
              <a:rPr lang="en-GB" sz="4400" b="1" dirty="0" smtClean="0"/>
              <a:t>Sight was gone and fears possessed me;</a:t>
            </a:r>
          </a:p>
          <a:p>
            <a:r>
              <a:rPr lang="en-GB" sz="4400" b="1" dirty="0" smtClean="0"/>
              <a:t>But He freed me from them all.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170324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Days of darkness still come o’er me;</a:t>
            </a:r>
          </a:p>
          <a:p>
            <a:r>
              <a:rPr lang="en-GB" sz="4400" b="1" dirty="0" smtClean="0"/>
              <a:t>Sorrow’s paths I often tread;</a:t>
            </a:r>
          </a:p>
          <a:p>
            <a:r>
              <a:rPr lang="en-GB" sz="4400" b="1" dirty="0" smtClean="0"/>
              <a:t>But the Saviour still is with me,</a:t>
            </a:r>
          </a:p>
          <a:p>
            <a:r>
              <a:rPr lang="en-GB" sz="4400" b="1" dirty="0" smtClean="0"/>
              <a:t>By His hand I’m safely 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228600" y="1219200"/>
            <a:ext cx="8915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 smtClean="0"/>
              <a:t>He will keep me till the river</a:t>
            </a:r>
          </a:p>
          <a:p>
            <a:r>
              <a:rPr lang="en-GB" sz="4400" b="1" dirty="0" smtClean="0"/>
              <a:t>Rolls its waters at my feet;</a:t>
            </a:r>
          </a:p>
          <a:p>
            <a:r>
              <a:rPr lang="en-GB" sz="4400" b="1" dirty="0" smtClean="0"/>
              <a:t>Then He’ll bear me safely over,</a:t>
            </a:r>
          </a:p>
          <a:p>
            <a:r>
              <a:rPr lang="en-GB" sz="4400" b="1" dirty="0" smtClean="0"/>
              <a:t>Where the loved ones I shall meet.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2166</TotalTime>
  <Words>185</Words>
  <Application>Microsoft Office PowerPoint</Application>
  <PresentationFormat>On-screen Show (4:3)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Verdana</vt:lpstr>
      <vt:lpstr>Wingdings 2</vt:lpstr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133</cp:revision>
  <dcterms:created xsi:type="dcterms:W3CDTF">2010-08-26T04:29:37Z</dcterms:created>
  <dcterms:modified xsi:type="dcterms:W3CDTF">2018-10-06T09:02:03Z</dcterms:modified>
</cp:coreProperties>
</file>