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4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10/17/2010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762000"/>
            <a:ext cx="9982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/>
              <a:t>Life is wonderful, yes it’s wonderful,</a:t>
            </a:r>
          </a:p>
          <a:p>
            <a:r>
              <a:rPr lang="en-GB" sz="2400" b="1" dirty="0" smtClean="0"/>
              <a:t>Life is wonderful now to me.</a:t>
            </a:r>
          </a:p>
          <a:p>
            <a:r>
              <a:rPr lang="en-GB" sz="2400" b="1" dirty="0" smtClean="0"/>
              <a:t>I let Jesus in, He changed everything,</a:t>
            </a:r>
          </a:p>
          <a:p>
            <a:r>
              <a:rPr lang="en-GB" sz="2400" b="1" dirty="0" smtClean="0"/>
              <a:t>Life is wonderful now.</a:t>
            </a:r>
          </a:p>
          <a:p>
            <a:r>
              <a:rPr lang="en-GB" sz="2400" b="1" dirty="0" smtClean="0"/>
              <a:t>Since His blessing came into my heart,</a:t>
            </a:r>
          </a:p>
          <a:p>
            <a:r>
              <a:rPr lang="en-GB" sz="2400" b="1" dirty="0" smtClean="0"/>
              <a:t>Joy unspeakable fills every part.</a:t>
            </a:r>
          </a:p>
          <a:p>
            <a:r>
              <a:rPr lang="en-GB" sz="2400" b="1" dirty="0" smtClean="0"/>
              <a:t>Now I want to live for my Lord,</a:t>
            </a:r>
          </a:p>
          <a:p>
            <a:r>
              <a:rPr lang="en-GB" sz="2400" b="1" dirty="0" smtClean="0"/>
              <a:t>Life is wonderful now.</a:t>
            </a:r>
          </a:p>
          <a:p>
            <a:r>
              <a:rPr lang="en-GB" sz="2400" b="1" dirty="0" smtClean="0"/>
              <a:t>Make my life to be, like a melody,</a:t>
            </a:r>
          </a:p>
          <a:p>
            <a:r>
              <a:rPr lang="en-GB" sz="2400" b="1" dirty="0" smtClean="0"/>
              <a:t>Ever sounding out the message of the Cross;</a:t>
            </a:r>
          </a:p>
          <a:p>
            <a:r>
              <a:rPr lang="en-GB" sz="2400" b="1" dirty="0" smtClean="0"/>
              <a:t>Saviour let me be, like a melody,</a:t>
            </a:r>
          </a:p>
          <a:p>
            <a:r>
              <a:rPr lang="en-GB" sz="2400" b="1" dirty="0" smtClean="0"/>
              <a:t>Ever sounding out the message of the Cross.</a:t>
            </a:r>
          </a:p>
          <a:p>
            <a:r>
              <a:rPr lang="en-GB" sz="2400" b="1" dirty="0" smtClean="0"/>
              <a:t>With Jesus in your heart no discord can arise,</a:t>
            </a:r>
          </a:p>
          <a:p>
            <a:r>
              <a:rPr lang="en-GB" sz="2400" b="1" dirty="0" smtClean="0"/>
              <a:t>For He can make the saddest heart to harmonise.</a:t>
            </a:r>
          </a:p>
          <a:p>
            <a:r>
              <a:rPr lang="en-GB" sz="2400" b="1" dirty="0" smtClean="0"/>
              <a:t>Saviour let me be, like a melody.</a:t>
            </a:r>
          </a:p>
          <a:p>
            <a:r>
              <a:rPr lang="en-GB" sz="2400" b="1" dirty="0" smtClean="0"/>
              <a:t>Ever sounding out the message of the Cross.</a:t>
            </a:r>
            <a:endParaRPr lang="en-GB" sz="2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LIFE IS WONDERFUL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2138</TotalTime>
  <Words>136</Words>
  <Application>Microsoft Office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132</cp:revision>
  <dcterms:created xsi:type="dcterms:W3CDTF">2010-08-26T04:29:37Z</dcterms:created>
  <dcterms:modified xsi:type="dcterms:W3CDTF">2010-10-17T07:48:14Z</dcterms:modified>
</cp:coreProperties>
</file>