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8" d="100"/>
          <a:sy n="48" d="100"/>
        </p:scale>
        <p:origin x="74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12/9/2018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30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37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69554"/>
            <a:ext cx="899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Let us sing a song that will cheer us by the way,</a:t>
            </a:r>
          </a:p>
          <a:p>
            <a:r>
              <a:rPr lang="en-GB" sz="4000" b="1" dirty="0" smtClean="0"/>
              <a:t>In a little while we’re going home;</a:t>
            </a:r>
          </a:p>
          <a:p>
            <a:r>
              <a:rPr lang="en-GB" sz="4000" b="1" dirty="0" smtClean="0"/>
              <a:t>For the night will end in the everlasting day,</a:t>
            </a:r>
          </a:p>
          <a:p>
            <a:r>
              <a:rPr lang="en-GB" sz="4000" b="1" dirty="0" smtClean="0"/>
              <a:t>In a little while we’re going home.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228600" y="2680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A SONG TO CHEER US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599" y="990599"/>
            <a:ext cx="888274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err="1" smtClean="0"/>
              <a:t>Chrous</a:t>
            </a:r>
            <a:r>
              <a:rPr lang="en-GB" sz="4000" b="1" dirty="0" smtClean="0"/>
              <a:t>:</a:t>
            </a:r>
          </a:p>
          <a:p>
            <a:r>
              <a:rPr lang="en-GB" sz="4000" b="1" dirty="0" smtClean="0"/>
              <a:t>In a little while</a:t>
            </a:r>
            <a:br>
              <a:rPr lang="en-GB" sz="4000" b="1" dirty="0" smtClean="0"/>
            </a:br>
            <a:r>
              <a:rPr lang="en-GB" sz="4000" b="1" dirty="0" smtClean="0"/>
              <a:t>In a little while</a:t>
            </a:r>
          </a:p>
          <a:p>
            <a:r>
              <a:rPr lang="en-GB" sz="4000" b="1" dirty="0" smtClean="0"/>
              <a:t>We shall cross the billow’s foam;</a:t>
            </a:r>
          </a:p>
          <a:p>
            <a:r>
              <a:rPr lang="en-GB" sz="4000" b="1" dirty="0" smtClean="0"/>
              <a:t>We shall meet at last,</a:t>
            </a:r>
          </a:p>
          <a:p>
            <a:r>
              <a:rPr lang="en-GB" sz="4000" b="1" dirty="0" smtClean="0"/>
              <a:t>When the stormy winds are past,</a:t>
            </a:r>
          </a:p>
          <a:p>
            <a:r>
              <a:rPr lang="en-GB" sz="4000" b="1" dirty="0" smtClean="0"/>
              <a:t>In a little while we are going home.</a:t>
            </a:r>
            <a:endParaRPr lang="en-GB" sz="4000" b="1" dirty="0" smtClean="0"/>
          </a:p>
          <a:p>
            <a:endParaRPr lang="en-GB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7163" y="996175"/>
            <a:ext cx="883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We will do the work that our hands may find to do,</a:t>
            </a:r>
            <a:br>
              <a:rPr lang="en-GB" sz="4000" b="1" dirty="0" smtClean="0"/>
            </a:br>
            <a:r>
              <a:rPr lang="en-GB" sz="4000" b="1" dirty="0" smtClean="0"/>
              <a:t>In a little while we’re going home;</a:t>
            </a:r>
          </a:p>
          <a:p>
            <a:r>
              <a:rPr lang="en-GB" sz="4000" b="1" dirty="0" smtClean="0"/>
              <a:t>And the grace of God will our daily strength renew,</a:t>
            </a:r>
            <a:br>
              <a:rPr lang="en-GB" sz="4000" b="1" dirty="0" smtClean="0"/>
            </a:br>
            <a:r>
              <a:rPr lang="en-GB" sz="4000" b="1" dirty="0" smtClean="0"/>
              <a:t>In a little while we’re going home</a:t>
            </a:r>
            <a:endParaRPr lang="en-GB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7163" y="996175"/>
            <a:ext cx="883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We will smooth the path for some weary </a:t>
            </a:r>
            <a:r>
              <a:rPr lang="en-GB" sz="4000" b="1" dirty="0" err="1" smtClean="0"/>
              <a:t>wayworm</a:t>
            </a:r>
            <a:r>
              <a:rPr lang="en-GB" sz="4000" b="1" dirty="0" smtClean="0"/>
              <a:t> feet,</a:t>
            </a:r>
            <a:br>
              <a:rPr lang="en-GB" sz="4000" b="1" dirty="0" smtClean="0"/>
            </a:br>
            <a:r>
              <a:rPr lang="en-GB" sz="4000" b="1" dirty="0" smtClean="0"/>
              <a:t>In a little while we’re going home;</a:t>
            </a:r>
          </a:p>
          <a:p>
            <a:r>
              <a:rPr lang="en-GB" sz="4000" b="1" dirty="0" smtClean="0"/>
              <a:t>O may loving hearts spread around an influence sweet!</a:t>
            </a:r>
            <a:br>
              <a:rPr lang="en-GB" sz="4000" b="1" dirty="0" smtClean="0"/>
            </a:br>
            <a:r>
              <a:rPr lang="en-GB" sz="4000" b="1" dirty="0" smtClean="0"/>
              <a:t>In a little while we’re going home</a:t>
            </a:r>
            <a:endParaRPr lang="en-GB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5051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7163" y="996175"/>
            <a:ext cx="883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There’s a rest beyond, there’s relief from </a:t>
            </a:r>
            <a:r>
              <a:rPr lang="en-GB" sz="4000" b="1" dirty="0" err="1" smtClean="0"/>
              <a:t>ev’ry</a:t>
            </a:r>
            <a:r>
              <a:rPr lang="en-GB" sz="4000" b="1" dirty="0" smtClean="0"/>
              <a:t> care,</a:t>
            </a:r>
            <a:br>
              <a:rPr lang="en-GB" sz="4000" b="1" dirty="0" smtClean="0"/>
            </a:br>
            <a:r>
              <a:rPr lang="en-GB" sz="4000" b="1" dirty="0" smtClean="0"/>
              <a:t>In a little while we’re going home;</a:t>
            </a:r>
          </a:p>
          <a:p>
            <a:r>
              <a:rPr lang="en-GB" sz="4000" b="1" dirty="0" smtClean="0"/>
              <a:t>And no tears shall fall in that city bright and fair,</a:t>
            </a:r>
          </a:p>
          <a:p>
            <a:r>
              <a:rPr lang="en-GB" sz="4000" b="1" dirty="0" smtClean="0"/>
              <a:t>In a little while we’re going home</a:t>
            </a:r>
            <a:endParaRPr lang="en-GB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40947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2321</TotalTime>
  <Words>90</Words>
  <Application>Microsoft Office PowerPoint</Application>
  <PresentationFormat>On-screen Show (4:3)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138</cp:revision>
  <dcterms:created xsi:type="dcterms:W3CDTF">2010-08-26T04:29:37Z</dcterms:created>
  <dcterms:modified xsi:type="dcterms:W3CDTF">2018-12-09T13:04:44Z</dcterms:modified>
</cp:coreProperties>
</file>