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35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LOVE LIFTED ME</a:t>
            </a:r>
          </a:p>
          <a:p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I was sinking deep in sin,,</a:t>
            </a:r>
          </a:p>
          <a:p>
            <a:r>
              <a:rPr lang="en-US" sz="3600" b="1" dirty="0"/>
              <a:t>Far from the peaceful shore,</a:t>
            </a:r>
          </a:p>
          <a:p>
            <a:r>
              <a:rPr lang="en-US" sz="3600" b="1" dirty="0"/>
              <a:t>Very deeply stained within,</a:t>
            </a:r>
          </a:p>
          <a:p>
            <a:r>
              <a:rPr lang="en-US" sz="3600" b="1" dirty="0"/>
              <a:t>Sinking to rise no more;</a:t>
            </a:r>
          </a:p>
          <a:p>
            <a:r>
              <a:rPr lang="en-US" sz="3600" b="1" dirty="0"/>
              <a:t>But the Master of the sea</a:t>
            </a:r>
          </a:p>
          <a:p>
            <a:r>
              <a:rPr lang="en-US" sz="3600" b="1" dirty="0"/>
              <a:t>Heard my despairing cry,</a:t>
            </a:r>
          </a:p>
          <a:p>
            <a:r>
              <a:rPr lang="en-US" sz="3600" b="1" dirty="0"/>
              <a:t>From the waters lifted me,</a:t>
            </a:r>
          </a:p>
          <a:p>
            <a:r>
              <a:rPr lang="en-US" sz="3600" b="1" dirty="0"/>
              <a:t>Now safe am I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Love lifted me! Love lifted me!</a:t>
            </a:r>
          </a:p>
          <a:p>
            <a:r>
              <a:rPr lang="en-US" sz="3600" b="1" dirty="0" smtClean="0"/>
              <a:t>When nothing else could help, love lifted me.</a:t>
            </a:r>
          </a:p>
          <a:p>
            <a:r>
              <a:rPr lang="en-US" sz="3600" b="1" dirty="0" smtClean="0"/>
              <a:t>Love lifted me! Love lifted me!</a:t>
            </a:r>
          </a:p>
          <a:p>
            <a:r>
              <a:rPr lang="en-US" sz="3600" b="1" dirty="0" smtClean="0"/>
              <a:t>When nothing else could help, love lifted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All my heart to Him I give,</a:t>
            </a:r>
          </a:p>
          <a:p>
            <a:r>
              <a:rPr lang="en-US" sz="3600" b="1" dirty="0" smtClean="0"/>
              <a:t>Ever to Him I’ll cling,</a:t>
            </a:r>
          </a:p>
          <a:p>
            <a:r>
              <a:rPr lang="en-US" sz="3600" b="1" dirty="0" smtClean="0"/>
              <a:t>In His blessed presence live,</a:t>
            </a:r>
          </a:p>
          <a:p>
            <a:r>
              <a:rPr lang="en-US" sz="3600" b="1" dirty="0" smtClean="0"/>
              <a:t>Ever His praises sing.</a:t>
            </a:r>
          </a:p>
          <a:p>
            <a:r>
              <a:rPr lang="en-US" sz="3600" b="1" dirty="0" smtClean="0"/>
              <a:t>Love so mighty and so true</a:t>
            </a:r>
          </a:p>
          <a:p>
            <a:r>
              <a:rPr lang="en-US" sz="3600" b="1" dirty="0" smtClean="0"/>
              <a:t>Merits my soul’s best songs;</a:t>
            </a:r>
          </a:p>
          <a:p>
            <a:r>
              <a:rPr lang="en-US" sz="3600" b="1" dirty="0" smtClean="0"/>
              <a:t>Faithful, loving service, too,</a:t>
            </a:r>
          </a:p>
          <a:p>
            <a:r>
              <a:rPr lang="en-US" sz="3600" b="1" dirty="0" smtClean="0"/>
              <a:t>To Him belongs.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Souls in danger, look above,</a:t>
            </a:r>
          </a:p>
          <a:p>
            <a:r>
              <a:rPr lang="en-US" sz="3600" b="1" dirty="0" smtClean="0"/>
              <a:t>Jesus completely saves;</a:t>
            </a:r>
          </a:p>
          <a:p>
            <a:r>
              <a:rPr lang="en-US" sz="3600" b="1" dirty="0" smtClean="0"/>
              <a:t>He will lift you by His love</a:t>
            </a:r>
          </a:p>
          <a:p>
            <a:r>
              <a:rPr lang="en-US" sz="3600" b="1" dirty="0" smtClean="0"/>
              <a:t>Out of the angry waves.</a:t>
            </a:r>
          </a:p>
          <a:p>
            <a:r>
              <a:rPr lang="en-US" sz="3600" b="1" dirty="0" smtClean="0"/>
              <a:t>He’s the Master of the sea,</a:t>
            </a:r>
          </a:p>
          <a:p>
            <a:r>
              <a:rPr lang="en-US" sz="3600" b="1" dirty="0" smtClean="0"/>
              <a:t>Billows His will obey;</a:t>
            </a:r>
          </a:p>
          <a:p>
            <a:r>
              <a:rPr lang="en-US" sz="3600" b="1" dirty="0" smtClean="0"/>
              <a:t>He your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wants to be;</a:t>
            </a:r>
          </a:p>
          <a:p>
            <a:r>
              <a:rPr lang="en-US" sz="3600" b="1" dirty="0" smtClean="0"/>
              <a:t>Be saved today.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1987</TotalTime>
  <Words>183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36</cp:revision>
  <dcterms:created xsi:type="dcterms:W3CDTF">2010-08-26T04:29:37Z</dcterms:created>
  <dcterms:modified xsi:type="dcterms:W3CDTF">2010-08-27T13:37:27Z</dcterms:modified>
</cp:coreProperties>
</file>