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You ask me why I’m happy</a:t>
            </a:r>
          </a:p>
          <a:p>
            <a:r>
              <a:rPr lang="en-US" sz="3600" b="1" dirty="0" smtClean="0"/>
              <a:t>So I’ll just tell you why,</a:t>
            </a:r>
          </a:p>
          <a:p>
            <a:r>
              <a:rPr lang="en-US" sz="3600" b="1" dirty="0" smtClean="0"/>
              <a:t>Because my sins are gone;</a:t>
            </a:r>
          </a:p>
          <a:p>
            <a:r>
              <a:rPr lang="en-US" sz="3600" b="1" dirty="0" smtClean="0"/>
              <a:t>And when I meet the scoffers</a:t>
            </a:r>
          </a:p>
          <a:p>
            <a:r>
              <a:rPr lang="en-US" sz="3600" b="1" dirty="0" smtClean="0"/>
              <a:t>Who ask me where they are,</a:t>
            </a:r>
          </a:p>
          <a:p>
            <a:r>
              <a:rPr lang="en-US" sz="3600" b="1" dirty="0" smtClean="0"/>
              <a:t>I say, my sins are gone.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MY SINS ARE GONE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609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They’re underneath the Blood,</a:t>
            </a:r>
          </a:p>
          <a:p>
            <a:r>
              <a:rPr lang="en-US" sz="3600" b="1" dirty="0" smtClean="0"/>
              <a:t>On the Cross of Calvary,</a:t>
            </a:r>
          </a:p>
          <a:p>
            <a:r>
              <a:rPr lang="en-US" sz="3500" b="1" dirty="0" smtClean="0"/>
              <a:t>As far removed as darkness is from dawn;</a:t>
            </a:r>
          </a:p>
          <a:p>
            <a:r>
              <a:rPr lang="en-US" sz="3600" b="1" dirty="0" smtClean="0"/>
              <a:t>In the sea of God’s forgetfulness,</a:t>
            </a:r>
          </a:p>
          <a:p>
            <a:r>
              <a:rPr lang="en-US" sz="3600" b="1" dirty="0" smtClean="0"/>
              <a:t>That’s good enough for me,</a:t>
            </a:r>
          </a:p>
          <a:p>
            <a:r>
              <a:rPr lang="en-US" sz="3600" b="1" dirty="0" smtClean="0"/>
              <a:t>Praise God, my sins are gone.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err="1" smtClean="0"/>
              <a:t>‘Twas</a:t>
            </a:r>
            <a:r>
              <a:rPr lang="en-US" sz="3600" b="1" dirty="0" smtClean="0"/>
              <a:t> at the old-time altar</a:t>
            </a:r>
          </a:p>
          <a:p>
            <a:r>
              <a:rPr lang="en-US" sz="3600" b="1" dirty="0" smtClean="0"/>
              <a:t>Where God came in my heart,</a:t>
            </a:r>
          </a:p>
          <a:p>
            <a:r>
              <a:rPr lang="en-US" sz="3600" b="1" dirty="0" smtClean="0"/>
              <a:t>And now my sins are gone;</a:t>
            </a:r>
          </a:p>
          <a:p>
            <a:r>
              <a:rPr lang="en-US" sz="3600" b="1" dirty="0" smtClean="0"/>
              <a:t>The Lord took full possession,</a:t>
            </a:r>
          </a:p>
          <a:p>
            <a:r>
              <a:rPr lang="en-US" sz="3600" b="1" dirty="0" smtClean="0"/>
              <a:t>The devil did depart,</a:t>
            </a:r>
          </a:p>
          <a:p>
            <a:r>
              <a:rPr lang="en-US" sz="3600" b="1" dirty="0" smtClean="0"/>
              <a:t>I’m glad my sins are gone..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When Satan comes to tempt me</a:t>
            </a:r>
          </a:p>
          <a:p>
            <a:r>
              <a:rPr lang="en-US" sz="3600" b="1" dirty="0" smtClean="0"/>
              <a:t>And tries to make me doubt,</a:t>
            </a:r>
          </a:p>
          <a:p>
            <a:r>
              <a:rPr lang="en-US" sz="3600" b="1" dirty="0" smtClean="0"/>
              <a:t>I say, my sins are gone;</a:t>
            </a:r>
          </a:p>
          <a:p>
            <a:r>
              <a:rPr lang="en-US" sz="3600" b="1" dirty="0" smtClean="0"/>
              <a:t>You got me into trouble,</a:t>
            </a:r>
          </a:p>
          <a:p>
            <a:r>
              <a:rPr lang="en-US" sz="3600" b="1" dirty="0" smtClean="0"/>
              <a:t>But Jesus got me out,</a:t>
            </a:r>
          </a:p>
          <a:p>
            <a:r>
              <a:rPr lang="en-US" sz="3600" b="1" dirty="0" smtClean="0"/>
              <a:t>I’m glad my sins are gone.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I’m living now for Jesus,</a:t>
            </a:r>
          </a:p>
          <a:p>
            <a:r>
              <a:rPr lang="en-US" sz="3600" b="1" dirty="0" smtClean="0"/>
              <a:t>I’m happy night and day,</a:t>
            </a:r>
          </a:p>
          <a:p>
            <a:r>
              <a:rPr lang="en-US" sz="3600" b="1" dirty="0" smtClean="0"/>
              <a:t>Because my sins are gone</a:t>
            </a:r>
          </a:p>
          <a:p>
            <a:r>
              <a:rPr lang="en-US" sz="3600" b="1" dirty="0" smtClean="0"/>
              <a:t>My Soul is filled with music,</a:t>
            </a:r>
          </a:p>
          <a:p>
            <a:r>
              <a:rPr lang="en-US" sz="3600" b="1" dirty="0" smtClean="0"/>
              <a:t>With all my heart I say,</a:t>
            </a:r>
          </a:p>
          <a:p>
            <a:r>
              <a:rPr lang="en-US" sz="3600" b="1" dirty="0" smtClean="0"/>
              <a:t>I know my sins are gone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5592</TotalTime>
  <Words>201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185</cp:revision>
  <dcterms:created xsi:type="dcterms:W3CDTF">2010-08-26T04:29:37Z</dcterms:created>
  <dcterms:modified xsi:type="dcterms:W3CDTF">2010-10-24T15:19:39Z</dcterms:modified>
</cp:coreProperties>
</file>