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serve a risen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He’s in the world</a:t>
            </a:r>
          </a:p>
          <a:p>
            <a:r>
              <a:rPr lang="en-US" sz="3600" b="1" dirty="0" smtClean="0"/>
              <a:t>today;</a:t>
            </a:r>
          </a:p>
          <a:p>
            <a:r>
              <a:rPr lang="en-US" sz="3600" b="1" dirty="0" smtClean="0"/>
              <a:t>I know that He is living, whatever men </a:t>
            </a:r>
            <a:r>
              <a:rPr lang="en-US" sz="3600" b="1" dirty="0" smtClean="0"/>
              <a:t>may say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I see His hand of mercy, I hear His voice </a:t>
            </a:r>
            <a:r>
              <a:rPr lang="en-US" sz="3600" b="1" dirty="0" smtClean="0"/>
              <a:t>of cheer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And just the time I need Him He’s always</a:t>
            </a:r>
          </a:p>
          <a:p>
            <a:r>
              <a:rPr lang="en-US" sz="3600" b="1" dirty="0" smtClean="0"/>
              <a:t>near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 LIVES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He lives, … He lives, .. Christ Jesus lives</a:t>
            </a:r>
          </a:p>
          <a:p>
            <a:r>
              <a:rPr lang="en-US" sz="3600" b="1" dirty="0" smtClean="0"/>
              <a:t>today!</a:t>
            </a:r>
          </a:p>
          <a:p>
            <a:r>
              <a:rPr lang="en-US" sz="3600" b="1" dirty="0" smtClean="0"/>
              <a:t>He walks with me and talks with me along</a:t>
            </a:r>
          </a:p>
          <a:p>
            <a:r>
              <a:rPr lang="en-US" sz="3600" b="1" dirty="0" smtClean="0"/>
              <a:t>life’s narrow way.</a:t>
            </a:r>
          </a:p>
          <a:p>
            <a:r>
              <a:rPr lang="en-US" sz="3600" b="1" dirty="0" smtClean="0"/>
              <a:t>He lives, … He lives, ..salvation to impart!</a:t>
            </a:r>
          </a:p>
          <a:p>
            <a:r>
              <a:rPr lang="en-US" sz="3600" b="1" dirty="0" smtClean="0"/>
              <a:t>You ask me how I know He lives?</a:t>
            </a:r>
          </a:p>
          <a:p>
            <a:r>
              <a:rPr lang="en-US" sz="3600" b="1" dirty="0" smtClean="0"/>
              <a:t>He lives within my heart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all the world around me I see His loving</a:t>
            </a:r>
          </a:p>
          <a:p>
            <a:r>
              <a:rPr lang="en-US" sz="3600" b="1" dirty="0" smtClean="0"/>
              <a:t>care,</a:t>
            </a:r>
          </a:p>
          <a:p>
            <a:r>
              <a:rPr lang="en-US" sz="3600" b="1" dirty="0" smtClean="0"/>
              <a:t>And though my heart grows weary I </a:t>
            </a:r>
            <a:r>
              <a:rPr lang="en-US" sz="3600" b="1" dirty="0" smtClean="0"/>
              <a:t>never will </a:t>
            </a:r>
            <a:r>
              <a:rPr lang="en-US" sz="3600" b="1" dirty="0" smtClean="0"/>
              <a:t>despair,</a:t>
            </a:r>
          </a:p>
          <a:p>
            <a:r>
              <a:rPr lang="en-US" sz="3600" b="1" dirty="0" smtClean="0"/>
              <a:t>I know that He is leading, through all the</a:t>
            </a:r>
          </a:p>
          <a:p>
            <a:r>
              <a:rPr lang="en-US" sz="3600" b="1" dirty="0" smtClean="0"/>
              <a:t>stormy blast,</a:t>
            </a:r>
          </a:p>
          <a:p>
            <a:r>
              <a:rPr lang="en-US" sz="3600" b="1" dirty="0" smtClean="0"/>
              <a:t>The day of His appearing will come at last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Rejoice, rejoice, O Christian, lift up your</a:t>
            </a:r>
          </a:p>
          <a:p>
            <a:r>
              <a:rPr lang="en-US" sz="3600" b="1" dirty="0" smtClean="0"/>
              <a:t>voice and sing</a:t>
            </a:r>
          </a:p>
          <a:p>
            <a:r>
              <a:rPr lang="en-US" sz="3600" b="1" dirty="0" smtClean="0"/>
              <a:t>Eternal hallelujahs to Jesus Christ the King!</a:t>
            </a:r>
          </a:p>
          <a:p>
            <a:r>
              <a:rPr lang="en-US" sz="3600" b="1" dirty="0" smtClean="0"/>
              <a:t>The Hope of all who seek Him, the Help of </a:t>
            </a:r>
            <a:r>
              <a:rPr lang="en-US" sz="3600" b="1" dirty="0" smtClean="0"/>
              <a:t>all who </a:t>
            </a:r>
            <a:r>
              <a:rPr lang="en-US" sz="3600" b="1" dirty="0" smtClean="0"/>
              <a:t>find,</a:t>
            </a:r>
          </a:p>
          <a:p>
            <a:r>
              <a:rPr lang="en-US" sz="3600" b="1" dirty="0" smtClean="0"/>
              <a:t>None others is so loving, so good and kind.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5593</TotalTime>
  <Words>198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184</cp:revision>
  <dcterms:created xsi:type="dcterms:W3CDTF">2010-08-26T04:29:37Z</dcterms:created>
  <dcterms:modified xsi:type="dcterms:W3CDTF">2010-09-05T21:29:37Z</dcterms:modified>
</cp:coreProperties>
</file>