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am determined, I’ve made up my mind, </a:t>
            </a:r>
            <a:r>
              <a:rPr lang="en-US" sz="3600" b="1" dirty="0" smtClean="0"/>
              <a:t>I’ll serve </a:t>
            </a:r>
            <a:r>
              <a:rPr lang="en-US" sz="3600" b="1" dirty="0" smtClean="0"/>
              <a:t>the Lord,</a:t>
            </a:r>
          </a:p>
          <a:p>
            <a:r>
              <a:rPr lang="en-US" sz="3600" b="1" dirty="0" smtClean="0"/>
              <a:t>I’ve left this world and it’s pleasures behind.</a:t>
            </a:r>
          </a:p>
          <a:p>
            <a:r>
              <a:rPr lang="en-US" sz="3600" b="1" dirty="0" smtClean="0"/>
              <a:t>I’ll serve the Lord.</a:t>
            </a:r>
          </a:p>
          <a:p>
            <a:r>
              <a:rPr lang="en-US" sz="3600" b="1" dirty="0" smtClean="0"/>
              <a:t>I’ll follow wherever He </a:t>
            </a:r>
            <a:r>
              <a:rPr lang="en-US" sz="3600" b="1" dirty="0" err="1" smtClean="0"/>
              <a:t>leadeth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I’ll pasture wherever He </a:t>
            </a:r>
            <a:r>
              <a:rPr lang="en-US" sz="3600" b="1" dirty="0" err="1" smtClean="0"/>
              <a:t>feedeth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I am </a:t>
            </a:r>
            <a:r>
              <a:rPr lang="en-US" sz="3600" b="1" dirty="0" err="1" smtClean="0"/>
              <a:t>determind</a:t>
            </a:r>
            <a:r>
              <a:rPr lang="en-US" sz="3600" b="1" dirty="0" smtClean="0"/>
              <a:t>, I’ve made up my mind,</a:t>
            </a:r>
          </a:p>
          <a:p>
            <a:r>
              <a:rPr lang="en-US" sz="3600" b="1" dirty="0" smtClean="0"/>
              <a:t>I’ll serve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I’M DETERMINED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5597</TotalTime>
  <Words>58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185</cp:revision>
  <dcterms:created xsi:type="dcterms:W3CDTF">2010-08-26T04:29:37Z</dcterms:created>
  <dcterms:modified xsi:type="dcterms:W3CDTF">2010-09-05T21:33:45Z</dcterms:modified>
</cp:coreProperties>
</file>