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 Jesus, I have promised</a:t>
            </a:r>
          </a:p>
          <a:p>
            <a:r>
              <a:rPr lang="en-US" sz="3600" b="1" dirty="0" smtClean="0"/>
              <a:t>To serve Thee to the end;</a:t>
            </a:r>
          </a:p>
          <a:p>
            <a:r>
              <a:rPr lang="en-US" sz="3600" b="1" dirty="0" smtClean="0"/>
              <a:t>Be Thou for ever near me,</a:t>
            </a:r>
          </a:p>
          <a:p>
            <a:r>
              <a:rPr lang="en-US" sz="3600" b="1" dirty="0" smtClean="0"/>
              <a:t>My Master and my Friend!</a:t>
            </a:r>
          </a:p>
          <a:p>
            <a:r>
              <a:rPr lang="en-US" sz="3600" b="1" dirty="0" smtClean="0"/>
              <a:t>I shall not fear the battle</a:t>
            </a:r>
          </a:p>
          <a:p>
            <a:r>
              <a:rPr lang="en-US" sz="3600" b="1" dirty="0" smtClean="0"/>
              <a:t>If Thou art by my side,</a:t>
            </a:r>
          </a:p>
          <a:p>
            <a:r>
              <a:rPr lang="en-US" sz="3600" b="1" dirty="0" smtClean="0"/>
              <a:t>Nor wander from the pathway</a:t>
            </a:r>
          </a:p>
          <a:p>
            <a:r>
              <a:rPr lang="en-US" sz="3600" b="1" dirty="0" smtClean="0"/>
              <a:t>If Thou wilt be my Guide.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OH JESUS </a:t>
            </a:r>
            <a:r>
              <a:rPr lang="en-US" sz="3600" b="1" u="sng" smtClean="0">
                <a:latin typeface="Arial Black" pitchFamily="34" charset="0"/>
                <a:cs typeface="Times New Roman" pitchFamily="18" charset="0"/>
              </a:rPr>
              <a:t>I </a:t>
            </a:r>
            <a:r>
              <a:rPr lang="en-US" sz="3600" b="1" u="sng" smtClean="0">
                <a:latin typeface="Arial Black" pitchFamily="34" charset="0"/>
                <a:cs typeface="Times New Roman" pitchFamily="18" charset="0"/>
              </a:rPr>
              <a:t>HAVE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PROMISED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 let me feel Thee near me;</a:t>
            </a:r>
          </a:p>
          <a:p>
            <a:r>
              <a:rPr lang="en-US" sz="3600" b="1" dirty="0" smtClean="0"/>
              <a:t>The world is ever near,</a:t>
            </a:r>
          </a:p>
          <a:p>
            <a:r>
              <a:rPr lang="en-US" sz="3600" b="1" dirty="0" smtClean="0"/>
              <a:t>I see the sights that dazzle,</a:t>
            </a:r>
          </a:p>
          <a:p>
            <a:r>
              <a:rPr lang="en-US" sz="3600" b="1" dirty="0" smtClean="0"/>
              <a:t>The tempting sounds I hear;</a:t>
            </a:r>
          </a:p>
          <a:p>
            <a:r>
              <a:rPr lang="en-US" sz="3600" b="1" dirty="0" smtClean="0"/>
              <a:t>My foes are ever near me,</a:t>
            </a:r>
          </a:p>
          <a:p>
            <a:r>
              <a:rPr lang="en-US" sz="3600" b="1" dirty="0" smtClean="0"/>
              <a:t>Around me and within;</a:t>
            </a:r>
          </a:p>
          <a:p>
            <a:r>
              <a:rPr lang="en-US" sz="3600" b="1" dirty="0" smtClean="0"/>
              <a:t>But, Jesus, draw Thou nearer,</a:t>
            </a:r>
          </a:p>
          <a:p>
            <a:r>
              <a:rPr lang="en-US" sz="3600" b="1" dirty="0" smtClean="0"/>
              <a:t>And shield my soul from sin.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 let me hear Thee speaking</a:t>
            </a:r>
          </a:p>
          <a:p>
            <a:r>
              <a:rPr lang="en-US" sz="3600" b="1" dirty="0" smtClean="0"/>
              <a:t>In accents clear and still,</a:t>
            </a:r>
          </a:p>
          <a:p>
            <a:r>
              <a:rPr lang="en-US" sz="3600" b="1" dirty="0" smtClean="0"/>
              <a:t>Above the storms of passion,</a:t>
            </a:r>
          </a:p>
          <a:p>
            <a:r>
              <a:rPr lang="en-US" sz="3600" b="1" dirty="0" smtClean="0"/>
              <a:t>The murmurs of self-will,</a:t>
            </a:r>
          </a:p>
          <a:p>
            <a:r>
              <a:rPr lang="en-US" sz="3600" b="1" dirty="0" smtClean="0"/>
              <a:t>O speak to reassure me,</a:t>
            </a:r>
          </a:p>
          <a:p>
            <a:r>
              <a:rPr lang="en-US" sz="3600" b="1" dirty="0" smtClean="0"/>
              <a:t>To hasten or control;</a:t>
            </a:r>
          </a:p>
          <a:p>
            <a:r>
              <a:rPr lang="en-US" sz="3600" b="1" dirty="0" smtClean="0"/>
              <a:t>O speak, and make me listen,</a:t>
            </a:r>
          </a:p>
          <a:p>
            <a:r>
              <a:rPr lang="en-US" sz="3600" b="1" dirty="0" smtClean="0"/>
              <a:t>Thou Guardian of my soul!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 Jesus, Thou hast promised</a:t>
            </a:r>
          </a:p>
          <a:p>
            <a:r>
              <a:rPr lang="en-US" sz="3600" b="1" dirty="0" smtClean="0"/>
              <a:t>To all who follow Thee,</a:t>
            </a:r>
          </a:p>
          <a:p>
            <a:r>
              <a:rPr lang="en-US" sz="3600" b="1" dirty="0" smtClean="0"/>
              <a:t>That where Thou art in glory,</a:t>
            </a:r>
          </a:p>
          <a:p>
            <a:r>
              <a:rPr lang="en-US" sz="3600" b="1" dirty="0" smtClean="0"/>
              <a:t>There shall Thy servant be;</a:t>
            </a:r>
          </a:p>
          <a:p>
            <a:r>
              <a:rPr lang="en-US" sz="3600" b="1" dirty="0" smtClean="0"/>
              <a:t>And, Jesus, I have promised,</a:t>
            </a:r>
          </a:p>
          <a:p>
            <a:r>
              <a:rPr lang="en-US" sz="3600" b="1" dirty="0" smtClean="0"/>
              <a:t>To serve Thee to the end;</a:t>
            </a:r>
          </a:p>
          <a:p>
            <a:r>
              <a:rPr lang="en-US" sz="3600" b="1" dirty="0" smtClean="0"/>
              <a:t>O give me grace to follow,</a:t>
            </a:r>
          </a:p>
          <a:p>
            <a:r>
              <a:rPr lang="en-US" sz="3600" b="1" dirty="0" smtClean="0"/>
              <a:t>My Master and my Friend!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5595</TotalTime>
  <Words>211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186</cp:revision>
  <dcterms:created xsi:type="dcterms:W3CDTF">2010-08-26T04:29:37Z</dcterms:created>
  <dcterms:modified xsi:type="dcterms:W3CDTF">2010-11-14T16:55:24Z</dcterms:modified>
</cp:coreProperties>
</file>