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6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54076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He’s the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 of my Soul</a:t>
            </a:r>
          </a:p>
          <a:p>
            <a:r>
              <a:rPr lang="en-US" sz="3600" b="1" dirty="0" smtClean="0"/>
              <a:t>My Jesus, my Jesus.</a:t>
            </a:r>
          </a:p>
          <a:p>
            <a:r>
              <a:rPr lang="en-US" sz="3600" b="1" dirty="0" smtClean="0"/>
              <a:t>He’s the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 of my soul</a:t>
            </a:r>
          </a:p>
          <a:p>
            <a:r>
              <a:rPr lang="en-US" sz="3600" b="1" dirty="0" smtClean="0"/>
              <a:t>He’s the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 of my soul.</a:t>
            </a:r>
          </a:p>
          <a:p>
            <a:r>
              <a:rPr lang="en-US" sz="3600" b="1" dirty="0" smtClean="0"/>
              <a:t>Jesus, Jesus, Jesus, Jesus.</a:t>
            </a:r>
          </a:p>
          <a:p>
            <a:r>
              <a:rPr lang="en-US" sz="3600" b="1" dirty="0" smtClean="0"/>
              <a:t>You’re the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 of my soul</a:t>
            </a:r>
          </a:p>
          <a:p>
            <a:r>
              <a:rPr lang="en-US" sz="3600" b="1" dirty="0" smtClean="0"/>
              <a:t>You’re the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 of my soul.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9538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HE’S </a:t>
            </a:r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THE SAVIOUR </a:t>
            </a:r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OFMY </a:t>
            </a:r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SOUL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5601</TotalTime>
  <Words>51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187</cp:revision>
  <dcterms:created xsi:type="dcterms:W3CDTF">2010-08-26T04:29:37Z</dcterms:created>
  <dcterms:modified xsi:type="dcterms:W3CDTF">2010-12-19T07:52:40Z</dcterms:modified>
</cp:coreProperties>
</file>