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t>10/19/2010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all my labours and trials are o’er</a:t>
            </a:r>
          </a:p>
          <a:p>
            <a:r>
              <a:rPr lang="en-GB" sz="3600" b="1" dirty="0" smtClean="0"/>
              <a:t>And I am safe on that beautiful shore,</a:t>
            </a:r>
          </a:p>
          <a:p>
            <a:r>
              <a:rPr lang="en-GB" sz="3600" b="1" dirty="0" smtClean="0"/>
              <a:t>Just to be near the dear Lord I adore</a:t>
            </a:r>
          </a:p>
          <a:p>
            <a:r>
              <a:rPr lang="en-GB" sz="3600" b="1" dirty="0" smtClean="0"/>
              <a:t>Will through the ages be glory for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 THAT WILL BE GLORY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838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Oh that will be glory for me</a:t>
            </a:r>
          </a:p>
          <a:p>
            <a:r>
              <a:rPr lang="en-GB" sz="3600" b="1" dirty="0" smtClean="0"/>
              <a:t>Glory for me, glory for me.</a:t>
            </a:r>
          </a:p>
          <a:p>
            <a:r>
              <a:rPr lang="en-GB" sz="3600" b="1" dirty="0" smtClean="0"/>
              <a:t>When by His Grace I shall look on His face,</a:t>
            </a:r>
          </a:p>
          <a:p>
            <a:r>
              <a:rPr lang="en-GB" sz="3600" b="1" dirty="0" smtClean="0"/>
              <a:t>That will be glory, be glory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8428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by the gift of His infinite grace,</a:t>
            </a:r>
          </a:p>
          <a:p>
            <a:r>
              <a:rPr lang="en-GB" sz="3600" b="1" dirty="0" smtClean="0"/>
              <a:t>I am accorded in heaven a place,</a:t>
            </a:r>
          </a:p>
          <a:p>
            <a:r>
              <a:rPr lang="en-GB" sz="3600" b="1" dirty="0" smtClean="0"/>
              <a:t>Just to be there and to look on His face;</a:t>
            </a:r>
          </a:p>
          <a:p>
            <a:r>
              <a:rPr lang="en-GB" sz="3600" b="1" dirty="0" smtClean="0"/>
              <a:t>Will through the ages be glory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556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Friends will be there I have loved long ago</a:t>
            </a:r>
          </a:p>
          <a:p>
            <a:r>
              <a:rPr lang="en-GB" sz="3600" b="1" dirty="0" smtClean="0"/>
              <a:t>Joy like a river around me will flow;</a:t>
            </a:r>
          </a:p>
          <a:p>
            <a:r>
              <a:rPr lang="en-GB" sz="3600" b="1" dirty="0" smtClean="0"/>
              <a:t>Yet just a smile from the saviour I know</a:t>
            </a:r>
          </a:p>
          <a:p>
            <a:r>
              <a:rPr lang="en-GB" sz="3600" b="1" dirty="0" smtClean="0"/>
              <a:t>Will through the ages be glory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5513</TotalTime>
  <Words>154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157</cp:revision>
  <dcterms:created xsi:type="dcterms:W3CDTF">2010-08-26T04:29:37Z</dcterms:created>
  <dcterms:modified xsi:type="dcterms:W3CDTF">2010-10-19T06:39:58Z</dcterms:modified>
</cp:coreProperties>
</file>