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1" r:id="rId3"/>
    <p:sldId id="262" r:id="rId4"/>
    <p:sldId id="263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28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98F38-BF5B-4CE5-8AD0-B4150D4CBCE3}" type="datetimeFigureOut">
              <a:rPr lang="en-US" smtClean="0"/>
              <a:t>10/19/2010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CB2A4-C83F-489D-9197-A18232515760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If Jesus should come, if Jesus should come,</a:t>
            </a:r>
          </a:p>
          <a:p>
            <a:r>
              <a:rPr lang="en-GB" sz="3600" b="1" dirty="0" smtClean="0"/>
              <a:t>I’d welcome the call from on high;</a:t>
            </a:r>
          </a:p>
          <a:p>
            <a:r>
              <a:rPr lang="en-GB" sz="3600" b="1" dirty="0" smtClean="0"/>
              <a:t>There’s nothing can hold me; no money </a:t>
            </a:r>
            <a:r>
              <a:rPr lang="en-GB" sz="3600" b="1" dirty="0" smtClean="0"/>
              <a:t>nor home</a:t>
            </a:r>
            <a:r>
              <a:rPr lang="en-GB" sz="3600" b="1" dirty="0" smtClean="0"/>
              <a:t>,</a:t>
            </a:r>
          </a:p>
          <a:p>
            <a:r>
              <a:rPr lang="en-GB" sz="3600" b="1" dirty="0" smtClean="0"/>
              <a:t>I’d leave without saying goodbye.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I’M LONGING TO GO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8382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GB" sz="3600" b="1" dirty="0" smtClean="0"/>
              <a:t>CHORUS</a:t>
            </a:r>
          </a:p>
          <a:p>
            <a:r>
              <a:rPr lang="en-GB" sz="3600" b="1" dirty="0" smtClean="0"/>
              <a:t>I’m longing to go, I’m longing to go,</a:t>
            </a:r>
          </a:p>
          <a:p>
            <a:r>
              <a:rPr lang="en-GB" sz="3600" b="1" dirty="0" smtClean="0"/>
              <a:t>When the trumpet shall sound from those</a:t>
            </a:r>
          </a:p>
          <a:p>
            <a:r>
              <a:rPr lang="en-GB" sz="3600" b="1" dirty="0" smtClean="0"/>
              <a:t>mansions on high,</a:t>
            </a:r>
          </a:p>
          <a:p>
            <a:r>
              <a:rPr lang="en-GB" sz="3600" b="1" dirty="0" smtClean="0"/>
              <a:t>I’ll leave without saying goodbye.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38428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I’ve laid aside weights,</a:t>
            </a:r>
          </a:p>
          <a:p>
            <a:r>
              <a:rPr lang="en-GB" sz="3600" b="1" dirty="0" smtClean="0"/>
              <a:t>I’ve washed my robes white,</a:t>
            </a:r>
          </a:p>
          <a:p>
            <a:r>
              <a:rPr lang="en-GB" sz="3600" b="1" dirty="0" smtClean="0"/>
              <a:t>And the Blood’s flowing over my soul;</a:t>
            </a:r>
          </a:p>
          <a:p>
            <a:r>
              <a:rPr lang="en-GB" sz="3600" b="1" dirty="0" smtClean="0"/>
              <a:t>The way is so dark, and so long is the night,</a:t>
            </a:r>
          </a:p>
          <a:p>
            <a:r>
              <a:rPr lang="en-GB" sz="3600" b="1" dirty="0" smtClean="0"/>
              <a:t>But faith keeps its eye on the goal.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115568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GB" sz="3600" b="1" dirty="0" smtClean="0"/>
              <a:t>I’m tired of things earthly, everything here,</a:t>
            </a:r>
          </a:p>
          <a:p>
            <a:r>
              <a:rPr lang="en-GB" sz="3600" b="1" dirty="0" smtClean="0"/>
              <a:t>There’s nothing can hold me I know;</a:t>
            </a:r>
          </a:p>
          <a:p>
            <a:r>
              <a:rPr lang="en-GB" sz="3600" b="1" dirty="0" smtClean="0"/>
              <a:t>This world is a wilderness, nought I hold dear.</a:t>
            </a:r>
          </a:p>
          <a:p>
            <a:r>
              <a:rPr lang="en-GB" sz="3600" b="1" dirty="0" smtClean="0"/>
              <a:t>I’m longing just longing to go.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115568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GB" sz="3600" b="1" dirty="0" smtClean="0"/>
              <a:t>You laugh at me now, but some day </a:t>
            </a:r>
            <a:r>
              <a:rPr lang="en-GB" sz="3600" b="1" smtClean="0"/>
              <a:t>you </a:t>
            </a:r>
            <a:r>
              <a:rPr lang="en-GB" sz="3600" b="1" smtClean="0"/>
              <a:t>will long</a:t>
            </a:r>
            <a:r>
              <a:rPr lang="en-GB" sz="3600" b="1" dirty="0" smtClean="0"/>
              <a:t>,</a:t>
            </a:r>
          </a:p>
          <a:p>
            <a:r>
              <a:rPr lang="en-GB" sz="3600" b="1" dirty="0" smtClean="0"/>
              <a:t>To have chosen your lot with me here;</a:t>
            </a:r>
          </a:p>
          <a:p>
            <a:r>
              <a:rPr lang="en-GB" sz="3600" b="1" dirty="0" smtClean="0"/>
              <a:t>You will wish for a mansion, a robe and a</a:t>
            </a:r>
          </a:p>
          <a:p>
            <a:r>
              <a:rPr lang="en-GB" sz="3600" b="1" dirty="0" smtClean="0"/>
              <a:t>crown,</a:t>
            </a:r>
          </a:p>
          <a:p>
            <a:r>
              <a:rPr lang="en-GB" sz="3600" b="1" dirty="0" smtClean="0"/>
              <a:t>But ‘twill be too late then I fear.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5516</TotalTime>
  <Words>193</Words>
  <Application>Microsoft Office PowerPoint</Application>
  <PresentationFormat>On-screen Show (4:3)</PresentationFormat>
  <Paragraphs>32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158</cp:revision>
  <dcterms:created xsi:type="dcterms:W3CDTF">2010-08-26T04:29:37Z</dcterms:created>
  <dcterms:modified xsi:type="dcterms:W3CDTF">2010-10-19T06:42:34Z</dcterms:modified>
</cp:coreProperties>
</file>