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43" d="100"/>
          <a:sy n="43" d="100"/>
        </p:scale>
        <p:origin x="64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A wonderful Saviour is Jesus my Lord,</a:t>
            </a:r>
          </a:p>
          <a:p>
            <a:r>
              <a:rPr lang="en-GB" sz="4400" b="1" dirty="0" smtClean="0"/>
              <a:t>A wonderful saviour to me,</a:t>
            </a:r>
          </a:p>
          <a:p>
            <a:r>
              <a:rPr lang="en-GB" sz="4400" b="1" dirty="0" smtClean="0"/>
              <a:t>He </a:t>
            </a:r>
            <a:r>
              <a:rPr lang="en-GB" sz="4400" b="1" dirty="0" err="1" smtClean="0"/>
              <a:t>hideth</a:t>
            </a:r>
            <a:r>
              <a:rPr lang="en-GB" sz="4400" b="1" dirty="0" smtClean="0"/>
              <a:t> my soul in the cleft of the rock,</a:t>
            </a:r>
          </a:p>
          <a:p>
            <a:r>
              <a:rPr lang="en-GB" sz="4400" b="1" dirty="0" smtClean="0"/>
              <a:t>Where rivers of pleasure I see.</a:t>
            </a:r>
            <a:endParaRPr lang="en-US" sz="4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HIDETH MY SOUL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8382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CHORUS</a:t>
            </a:r>
            <a:endParaRPr lang="en-GB" sz="4000" b="1" dirty="0" smtClean="0"/>
          </a:p>
          <a:p>
            <a:r>
              <a:rPr lang="en-GB" sz="4000" b="1" dirty="0" smtClean="0"/>
              <a:t>He </a:t>
            </a:r>
            <a:r>
              <a:rPr lang="en-GB" sz="4000" b="1" dirty="0" err="1" smtClean="0"/>
              <a:t>hideth</a:t>
            </a:r>
            <a:r>
              <a:rPr lang="en-GB" sz="4000" b="1" dirty="0" smtClean="0"/>
              <a:t> my soul in the cleft of the rock,</a:t>
            </a:r>
          </a:p>
          <a:p>
            <a:r>
              <a:rPr lang="en-GB" sz="4000" b="1" dirty="0" smtClean="0"/>
              <a:t>That shadows a dry thirsty land;</a:t>
            </a:r>
          </a:p>
          <a:p>
            <a:r>
              <a:rPr lang="en-GB" sz="4000" b="1" dirty="0" smtClean="0"/>
              <a:t>He </a:t>
            </a:r>
            <a:r>
              <a:rPr lang="en-GB" sz="4000" b="1" dirty="0" err="1" smtClean="0"/>
              <a:t>hideth</a:t>
            </a:r>
            <a:r>
              <a:rPr lang="en-GB" sz="4000" b="1" dirty="0" smtClean="0"/>
              <a:t> my life in the depths of His love,</a:t>
            </a:r>
          </a:p>
          <a:p>
            <a:r>
              <a:rPr lang="en-GB" sz="4000" b="1" dirty="0" smtClean="0"/>
              <a:t>And covers me there with His hand.</a:t>
            </a:r>
          </a:p>
          <a:p>
            <a:r>
              <a:rPr lang="en-GB" sz="4000" b="1" dirty="0" smtClean="0"/>
              <a:t>And covers me there with His hand.</a:t>
            </a:r>
            <a:endParaRPr lang="en-US" sz="4000" b="1" dirty="0" smtClean="0"/>
          </a:p>
          <a:p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8428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A wonderful Saviour is Jesus my Lord,</a:t>
            </a:r>
          </a:p>
          <a:p>
            <a:r>
              <a:rPr lang="en-GB" sz="4400" b="1" dirty="0" smtClean="0"/>
              <a:t>He </a:t>
            </a:r>
            <a:r>
              <a:rPr lang="en-GB" sz="4400" b="1" dirty="0" err="1" smtClean="0"/>
              <a:t>taketh</a:t>
            </a:r>
            <a:r>
              <a:rPr lang="en-GB" sz="4400" b="1" dirty="0" smtClean="0"/>
              <a:t> my burden away,</a:t>
            </a:r>
          </a:p>
          <a:p>
            <a:r>
              <a:rPr lang="en-GB" sz="4400" b="1" dirty="0" smtClean="0"/>
              <a:t>He </a:t>
            </a:r>
            <a:r>
              <a:rPr lang="en-GB" sz="4400" b="1" dirty="0" err="1" smtClean="0"/>
              <a:t>holdeth</a:t>
            </a:r>
            <a:r>
              <a:rPr lang="en-GB" sz="4400" b="1" dirty="0" smtClean="0"/>
              <a:t> me up, and I shall not be moved,</a:t>
            </a:r>
          </a:p>
          <a:p>
            <a:r>
              <a:rPr lang="en-GB" sz="4400" b="1" dirty="0" smtClean="0"/>
              <a:t>He </a:t>
            </a:r>
            <a:r>
              <a:rPr lang="en-GB" sz="4400" b="1" dirty="0" err="1" smtClean="0"/>
              <a:t>giveth</a:t>
            </a:r>
            <a:r>
              <a:rPr lang="en-GB" sz="4400" b="1" dirty="0" smtClean="0"/>
              <a:t> me strength as my day.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5568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With </a:t>
            </a:r>
            <a:r>
              <a:rPr lang="en-GB" sz="4400" b="1" dirty="0" smtClean="0"/>
              <a:t>numberless blessings each moment He crowns</a:t>
            </a:r>
          </a:p>
          <a:p>
            <a:r>
              <a:rPr lang="en-GB" sz="4400" b="1" dirty="0" smtClean="0"/>
              <a:t>And filled with His fullness divine,</a:t>
            </a:r>
          </a:p>
          <a:p>
            <a:r>
              <a:rPr lang="en-GB" sz="4400" b="1" dirty="0" smtClean="0"/>
              <a:t>I sing in my rapture, oh, glory to God</a:t>
            </a:r>
          </a:p>
          <a:p>
            <a:r>
              <a:rPr lang="en-GB" sz="4400" b="1" dirty="0" smtClean="0"/>
              <a:t>For such a Redeemer as mine.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5568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When </a:t>
            </a:r>
            <a:r>
              <a:rPr lang="en-GB" sz="4400" b="1" dirty="0" smtClean="0"/>
              <a:t>clothed in His brightness transported I rise,</a:t>
            </a:r>
          </a:p>
          <a:p>
            <a:r>
              <a:rPr lang="en-GB" sz="4400" b="1" dirty="0" smtClean="0"/>
              <a:t>To meet Him in the clouds of the sky,</a:t>
            </a:r>
          </a:p>
          <a:p>
            <a:r>
              <a:rPr lang="en-GB" sz="4400" b="1" dirty="0" smtClean="0"/>
              <a:t>His perfect salvation, His wonderful love,</a:t>
            </a:r>
          </a:p>
          <a:p>
            <a:r>
              <a:rPr lang="en-GB" sz="4400" b="1" dirty="0" smtClean="0"/>
              <a:t>I’ll shout with the millions on high.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5536</TotalTime>
  <Words>188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166</cp:revision>
  <dcterms:created xsi:type="dcterms:W3CDTF">2010-08-26T04:29:37Z</dcterms:created>
  <dcterms:modified xsi:type="dcterms:W3CDTF">2018-08-12T09:44:21Z</dcterms:modified>
</cp:coreProperties>
</file>