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7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8F38-BF5B-4CE5-8AD0-B4150D4CBCE3}" type="datetimeFigureOut">
              <a:rPr lang="en-US" smtClean="0"/>
              <a:pPr/>
              <a:t>10/20/2010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B2A4-C83F-489D-9197-A182325157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Open my eyes Lord, I want to see Jesus</a:t>
            </a:r>
          </a:p>
          <a:p>
            <a:r>
              <a:rPr lang="en-GB" sz="3600" b="1" dirty="0" smtClean="0"/>
              <a:t>To reach out and touch you</a:t>
            </a:r>
          </a:p>
          <a:p>
            <a:r>
              <a:rPr lang="en-GB" sz="3600" b="1" dirty="0" smtClean="0"/>
              <a:t>To say that I love you</a:t>
            </a:r>
          </a:p>
          <a:p>
            <a:r>
              <a:rPr lang="en-GB" sz="3600" b="1" dirty="0" smtClean="0"/>
              <a:t>Open my ears Lord and teach me to listen</a:t>
            </a:r>
          </a:p>
          <a:p>
            <a:r>
              <a:rPr lang="en-GB" sz="3600" b="1" dirty="0" smtClean="0"/>
              <a:t>Open my eyes Lord</a:t>
            </a:r>
          </a:p>
          <a:p>
            <a:r>
              <a:rPr lang="en-GB" sz="3600" b="1" dirty="0" smtClean="0"/>
              <a:t>I want to see Jesus.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OPEN MY EYES LORD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5526</TotalTime>
  <Words>46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161</cp:revision>
  <dcterms:created xsi:type="dcterms:W3CDTF">2010-08-26T04:29:37Z</dcterms:created>
  <dcterms:modified xsi:type="dcterms:W3CDTF">2010-10-20T07:50:57Z</dcterms:modified>
</cp:coreProperties>
</file>