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Wonderful </a:t>
            </a:r>
            <a:r>
              <a:rPr lang="en-GB" sz="3600" b="1" dirty="0" err="1" smtClean="0"/>
              <a:t>wonderful</a:t>
            </a:r>
            <a:r>
              <a:rPr lang="en-GB" sz="3600" b="1" dirty="0" smtClean="0"/>
              <a:t> Jesus.</a:t>
            </a:r>
          </a:p>
          <a:p>
            <a:r>
              <a:rPr lang="en-GB" sz="3600" b="1" dirty="0" smtClean="0"/>
              <a:t>He is my friend, true to the end,</a:t>
            </a:r>
          </a:p>
          <a:p>
            <a:r>
              <a:rPr lang="en-GB" sz="3600" b="1" dirty="0" smtClean="0"/>
              <a:t>He gave Himself to redeem me.</a:t>
            </a:r>
          </a:p>
          <a:p>
            <a:r>
              <a:rPr lang="en-GB" sz="3600" b="1" dirty="0" smtClean="0"/>
              <a:t>Jesus, wonderful Lord.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WONDERFUL </a:t>
            </a:r>
            <a:r>
              <a:rPr lang="en-GB" sz="3600" b="1" u="sng" dirty="0" smtClean="0"/>
              <a:t>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29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162</cp:revision>
  <dcterms:created xsi:type="dcterms:W3CDTF">2010-08-26T04:29:37Z</dcterms:created>
  <dcterms:modified xsi:type="dcterms:W3CDTF">2010-10-20T07:52:40Z</dcterms:modified>
</cp:coreProperties>
</file>