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3" d="100"/>
          <a:sy n="43" d="100"/>
        </p:scale>
        <p:origin x="6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4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44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36</a:t>
            </a:r>
            <a:endParaRPr kumimoji="0" lang="en-US" sz="44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44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SHOWERS OF BLESSING</a:t>
            </a:r>
          </a:p>
          <a:p>
            <a:r>
              <a:rPr lang="en-US" sz="4400" b="1" dirty="0" smtClean="0"/>
              <a:t>“</a:t>
            </a:r>
            <a:r>
              <a:rPr lang="en-US" sz="4400" b="1" dirty="0"/>
              <a:t>There shall be showers of blessing,”</a:t>
            </a:r>
          </a:p>
          <a:p>
            <a:r>
              <a:rPr lang="en-US" sz="4400" b="1" dirty="0"/>
              <a:t>This is the promise of love;</a:t>
            </a:r>
          </a:p>
          <a:p>
            <a:r>
              <a:rPr lang="en-US" sz="4400" b="1" dirty="0"/>
              <a:t>There shall be seasons refreshing,</a:t>
            </a:r>
          </a:p>
          <a:p>
            <a:r>
              <a:rPr lang="en-US" sz="4400" b="1" dirty="0"/>
              <a:t>Sent from the </a:t>
            </a:r>
            <a:r>
              <a:rPr lang="en-US" sz="4400" b="1" dirty="0" err="1"/>
              <a:t>Saviour</a:t>
            </a:r>
            <a:r>
              <a:rPr lang="en-US" sz="4400" b="1" dirty="0"/>
              <a:t> above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CHORUS</a:t>
            </a:r>
          </a:p>
          <a:p>
            <a:r>
              <a:rPr lang="en-US" sz="4400" b="1" dirty="0" smtClean="0"/>
              <a:t>Showers of blessing,</a:t>
            </a:r>
          </a:p>
          <a:p>
            <a:r>
              <a:rPr lang="en-US" sz="4400" b="1" dirty="0" smtClean="0"/>
              <a:t>Showers of blessing we need;</a:t>
            </a:r>
          </a:p>
          <a:p>
            <a:r>
              <a:rPr lang="en-US" sz="4400" b="1" dirty="0" err="1" smtClean="0"/>
              <a:t>Mercydrops</a:t>
            </a:r>
            <a:r>
              <a:rPr lang="en-US" sz="4400" b="1" dirty="0" smtClean="0"/>
              <a:t> round us are falling,</a:t>
            </a:r>
          </a:p>
          <a:p>
            <a:r>
              <a:rPr lang="en-US" sz="4400" b="1" dirty="0" smtClean="0"/>
              <a:t>But for the showers we plead.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8915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“</a:t>
            </a:r>
            <a:r>
              <a:rPr lang="en-US" sz="4400" b="1" dirty="0" smtClean="0"/>
              <a:t>There shall be showers of blessing,”</a:t>
            </a:r>
          </a:p>
          <a:p>
            <a:r>
              <a:rPr lang="en-US" sz="4400" b="1" dirty="0" smtClean="0"/>
              <a:t>Precious reviving again;</a:t>
            </a:r>
          </a:p>
          <a:p>
            <a:r>
              <a:rPr lang="en-US" sz="4400" b="1" dirty="0" smtClean="0"/>
              <a:t>Over the hills and the valleys</a:t>
            </a:r>
            <a:r>
              <a:rPr lang="en-US" sz="4400" b="1" dirty="0" smtClean="0"/>
              <a:t>,</a:t>
            </a:r>
            <a:endParaRPr lang="en-US" sz="4400" b="1" dirty="0" smtClean="0"/>
          </a:p>
          <a:p>
            <a:r>
              <a:rPr lang="en-US" sz="4400" b="1" dirty="0" smtClean="0"/>
              <a:t>Sound of abundance of rain.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891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“</a:t>
            </a:r>
            <a:r>
              <a:rPr lang="en-US" sz="4400" b="1" dirty="0" smtClean="0"/>
              <a:t>There shall be showers of blessing,”</a:t>
            </a:r>
          </a:p>
          <a:p>
            <a:r>
              <a:rPr lang="en-US" sz="4400" b="1" dirty="0" smtClean="0"/>
              <a:t>Send them upon us, O Lord;</a:t>
            </a:r>
          </a:p>
          <a:p>
            <a:r>
              <a:rPr lang="en-US" sz="4400" b="1" dirty="0" smtClean="0"/>
              <a:t>Grant to us now a refreshing,</a:t>
            </a:r>
          </a:p>
          <a:p>
            <a:r>
              <a:rPr lang="en-US" sz="4400" b="1" dirty="0" smtClean="0"/>
              <a:t>Come, and now honor Thy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891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“There shall be showers of blessing,”</a:t>
            </a:r>
          </a:p>
          <a:p>
            <a:r>
              <a:rPr lang="en-US" sz="4400" b="1" dirty="0" smtClean="0"/>
              <a:t>Oh, that today they might fall</a:t>
            </a:r>
            <a:r>
              <a:rPr lang="en-US" sz="4400" b="1" dirty="0" smtClean="0"/>
              <a:t>,</a:t>
            </a:r>
            <a:endParaRPr lang="en-US" sz="4400" b="1" dirty="0" smtClean="0"/>
          </a:p>
          <a:p>
            <a:r>
              <a:rPr lang="en-US" sz="4400" b="1" dirty="0" smtClean="0"/>
              <a:t>Now as to God we’re confessing,</a:t>
            </a:r>
          </a:p>
          <a:p>
            <a:r>
              <a:rPr lang="en-US" sz="4400" b="1" dirty="0" smtClean="0"/>
              <a:t>Now as on Jesus we call!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1992</TotalTime>
  <Words>142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39</cp:revision>
  <dcterms:created xsi:type="dcterms:W3CDTF">2010-08-26T04:29:37Z</dcterms:created>
  <dcterms:modified xsi:type="dcterms:W3CDTF">2018-08-19T09:35:35Z</dcterms:modified>
</cp:coreProperties>
</file>