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 autoAdjust="0"/>
    <p:restoredTop sz="94660"/>
  </p:normalViewPr>
  <p:slideViewPr>
    <p:cSldViewPr>
      <p:cViewPr varScale="1">
        <p:scale>
          <a:sx n="75" d="100"/>
          <a:sy n="75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 what a wonderful </a:t>
            </a:r>
            <a:r>
              <a:rPr lang="en-US" sz="3600" b="1" dirty="0" err="1"/>
              <a:t>wonderful</a:t>
            </a:r>
            <a:r>
              <a:rPr lang="en-US" sz="3600" b="1" dirty="0"/>
              <a:t> day</a:t>
            </a:r>
          </a:p>
          <a:p>
            <a:r>
              <a:rPr lang="en-US" sz="3600" b="1" dirty="0"/>
              <a:t>Day I will never forget</a:t>
            </a:r>
          </a:p>
          <a:p>
            <a:r>
              <a:rPr lang="en-US" sz="3600" b="1" dirty="0"/>
              <a:t>After I wandered in darkness away</a:t>
            </a:r>
          </a:p>
          <a:p>
            <a:r>
              <a:rPr lang="en-US" sz="3600" b="1" dirty="0"/>
              <a:t>Jesus my </a:t>
            </a:r>
            <a:r>
              <a:rPr lang="en-US" sz="3600" b="1" dirty="0" err="1"/>
              <a:t>Saviour</a:t>
            </a:r>
            <a:r>
              <a:rPr lang="en-US" sz="3600" b="1" dirty="0"/>
              <a:t> I met.</a:t>
            </a:r>
          </a:p>
          <a:p>
            <a:r>
              <a:rPr lang="en-US" sz="3600" b="1" dirty="0"/>
              <a:t>O what a tender compassionate friend</a:t>
            </a:r>
          </a:p>
          <a:p>
            <a:r>
              <a:rPr lang="en-US" sz="3600" b="1" dirty="0"/>
              <a:t>He met the need of my heart</a:t>
            </a:r>
          </a:p>
          <a:p>
            <a:r>
              <a:rPr lang="en-US" sz="3600" b="1" dirty="0"/>
              <a:t>Shadows dispelling with joy I am telling</a:t>
            </a:r>
          </a:p>
          <a:p>
            <a:r>
              <a:rPr lang="en-US" sz="3600" b="1" dirty="0"/>
              <a:t>He made all the darkness depart.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HEAVEN CAME DOWN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Heaven came down and glory filled my soul</a:t>
            </a:r>
          </a:p>
          <a:p>
            <a:r>
              <a:rPr lang="en-US" sz="3600" b="1" dirty="0"/>
              <a:t>When at the Cross the </a:t>
            </a:r>
            <a:r>
              <a:rPr lang="en-US" sz="3600" b="1" dirty="0" err="1"/>
              <a:t>Saviour</a:t>
            </a:r>
            <a:r>
              <a:rPr lang="en-US" sz="3600" b="1" dirty="0"/>
              <a:t> made me</a:t>
            </a:r>
          </a:p>
          <a:p>
            <a:r>
              <a:rPr lang="en-US" sz="3600" b="1" dirty="0"/>
              <a:t>whole</a:t>
            </a:r>
          </a:p>
          <a:p>
            <a:r>
              <a:rPr lang="en-US" sz="3600" b="1" dirty="0"/>
              <a:t>My sins were washed away and my night</a:t>
            </a:r>
          </a:p>
          <a:p>
            <a:r>
              <a:rPr lang="en-US" sz="3600" b="1" dirty="0"/>
              <a:t>was turned to day</a:t>
            </a:r>
          </a:p>
          <a:p>
            <a:r>
              <a:rPr lang="en-US" sz="3600" b="1" dirty="0"/>
              <a:t>Heaven came down and glory filled my soul.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Born of the spirit with life from above</a:t>
            </a:r>
          </a:p>
          <a:p>
            <a:r>
              <a:rPr lang="en-US" sz="3600" b="1" dirty="0"/>
              <a:t>Into God’s family divine</a:t>
            </a:r>
          </a:p>
          <a:p>
            <a:r>
              <a:rPr lang="en-US" sz="3600" b="1" dirty="0"/>
              <a:t>Justified fully through Calvary’s love</a:t>
            </a:r>
          </a:p>
          <a:p>
            <a:r>
              <a:rPr lang="en-US" sz="3600" b="1" dirty="0"/>
              <a:t>O what a standing is mine.</a:t>
            </a:r>
          </a:p>
          <a:p>
            <a:r>
              <a:rPr lang="en-US" sz="3600" b="1" dirty="0"/>
              <a:t>And the transaction so quickly was made</a:t>
            </a:r>
          </a:p>
          <a:p>
            <a:r>
              <a:rPr lang="en-US" sz="3600" b="1" dirty="0"/>
              <a:t>When as a sinner I came</a:t>
            </a:r>
          </a:p>
          <a:p>
            <a:r>
              <a:rPr lang="en-US" sz="3600" b="1" dirty="0"/>
              <a:t>Took of the offer of grace He did proffer</a:t>
            </a:r>
          </a:p>
          <a:p>
            <a:r>
              <a:rPr lang="en-US" sz="3600" b="1" dirty="0"/>
              <a:t>He saved me O praise his dear name.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Now I’ve a hope that will surely endure</a:t>
            </a:r>
          </a:p>
          <a:p>
            <a:r>
              <a:rPr lang="en-US" sz="3600" b="1" dirty="0"/>
              <a:t>After the passing of time</a:t>
            </a:r>
          </a:p>
          <a:p>
            <a:r>
              <a:rPr lang="en-US" sz="3600" b="1" dirty="0"/>
              <a:t>I have a future in heaven for sure</a:t>
            </a:r>
          </a:p>
          <a:p>
            <a:r>
              <a:rPr lang="en-US" sz="3600" b="1" dirty="0"/>
              <a:t>There are those mansions sublime.</a:t>
            </a:r>
          </a:p>
          <a:p>
            <a:r>
              <a:rPr lang="en-US" sz="3600" b="1" dirty="0"/>
              <a:t>And it’s because of that wonderful day</a:t>
            </a:r>
          </a:p>
          <a:p>
            <a:r>
              <a:rPr lang="en-US" sz="3600" b="1" dirty="0"/>
              <a:t>When at the Cross I believed</a:t>
            </a:r>
          </a:p>
          <a:p>
            <a:r>
              <a:rPr lang="en-US" sz="3600" b="1" dirty="0"/>
              <a:t>Riches eternal and blessings supernal</a:t>
            </a:r>
          </a:p>
          <a:p>
            <a:r>
              <a:rPr lang="en-US" sz="3600" b="1" dirty="0"/>
              <a:t>From His precious hand I received.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299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5594</TotalTime>
  <Words>199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188</cp:revision>
  <dcterms:created xsi:type="dcterms:W3CDTF">2010-08-26T04:29:37Z</dcterms:created>
  <dcterms:modified xsi:type="dcterms:W3CDTF">2018-01-28T09:23:40Z</dcterms:modified>
</cp:coreProperties>
</file>