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75" d="100"/>
          <a:sy n="75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228785"/>
            <a:ext cx="9448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Alleluia! Alleluia! Alleluia!</a:t>
            </a:r>
          </a:p>
          <a:p>
            <a:r>
              <a:rPr lang="en-US" sz="4000" b="1" dirty="0" smtClean="0"/>
              <a:t>The strife is o’er, the battle done;</a:t>
            </a:r>
          </a:p>
          <a:p>
            <a:r>
              <a:rPr lang="en-US" sz="4000" b="1" dirty="0" smtClean="0"/>
              <a:t>The victory of life is won;</a:t>
            </a:r>
          </a:p>
          <a:p>
            <a:r>
              <a:rPr lang="en-US" sz="4000" b="1" dirty="0" smtClean="0"/>
              <a:t>The song of triumph has begun,</a:t>
            </a:r>
          </a:p>
          <a:p>
            <a:r>
              <a:rPr lang="en-US" sz="4000" b="1" dirty="0" smtClean="0"/>
              <a:t>Alleluia! </a:t>
            </a:r>
            <a:endParaRPr lang="en-US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0" y="34426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3200" b="1" u="sng" dirty="0" smtClean="0"/>
              <a:t>ALLELUIA! ALLELUIA! ALLELULIA!</a:t>
            </a:r>
            <a:endParaRPr lang="nn-NO" sz="3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The powers of death have done   their worst</a:t>
            </a:r>
          </a:p>
          <a:p>
            <a:r>
              <a:rPr lang="en-US" sz="4000" b="1" dirty="0" smtClean="0"/>
              <a:t>But Christ their legions hath dispersed;</a:t>
            </a:r>
          </a:p>
          <a:p>
            <a:r>
              <a:rPr lang="en-US" sz="4000" b="1" dirty="0" smtClean="0"/>
              <a:t>Let shout of holy joy outburst.</a:t>
            </a:r>
          </a:p>
          <a:p>
            <a:r>
              <a:rPr lang="en-US" sz="4000" b="1" dirty="0" smtClean="0"/>
              <a:t>Alleluia!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The three sad days have quickly speed,</a:t>
            </a:r>
          </a:p>
          <a:p>
            <a:r>
              <a:rPr lang="en-US" sz="4000" b="1" dirty="0" smtClean="0"/>
              <a:t>He rises glorious from the dead,</a:t>
            </a:r>
          </a:p>
          <a:p>
            <a:r>
              <a:rPr lang="en-US" sz="4000" b="1" dirty="0" smtClean="0"/>
              <a:t>All glory to our risen Head.</a:t>
            </a:r>
          </a:p>
          <a:p>
            <a:r>
              <a:rPr lang="en-US" sz="4000" b="1" dirty="0" smtClean="0"/>
              <a:t>Alleluia!</a:t>
            </a:r>
          </a:p>
          <a:p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228785"/>
            <a:ext cx="9448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He breaks the age bound chains of hell;</a:t>
            </a:r>
          </a:p>
          <a:p>
            <a:r>
              <a:rPr lang="en-US" sz="4000" b="1" dirty="0" smtClean="0"/>
              <a:t>The bars from heaven’s high portals fell,</a:t>
            </a:r>
          </a:p>
          <a:p>
            <a:r>
              <a:rPr lang="en-US" sz="4000" b="1" dirty="0" smtClean="0"/>
              <a:t>Let hymns of praise His triumph tell;</a:t>
            </a:r>
          </a:p>
          <a:p>
            <a:r>
              <a:rPr lang="en-US" sz="4000" b="1" dirty="0" smtClean="0"/>
              <a:t>Alleluia!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764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Lord, by the stripes which wounded Thee,</a:t>
            </a:r>
          </a:p>
          <a:p>
            <a:r>
              <a:rPr lang="en-US" sz="4000" b="1" dirty="0" smtClean="0"/>
              <a:t>From death’s dread sting Thy  servants free,</a:t>
            </a:r>
          </a:p>
          <a:p>
            <a:r>
              <a:rPr lang="en-US" sz="4000" b="1" dirty="0" smtClean="0"/>
              <a:t>That we may live, and sing to Thee,</a:t>
            </a:r>
          </a:p>
          <a:p>
            <a:r>
              <a:rPr lang="en-US" sz="4000" b="1" dirty="0" smtClean="0"/>
              <a:t>Alleluia!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883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2179</TotalTime>
  <Words>141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97</cp:revision>
  <dcterms:created xsi:type="dcterms:W3CDTF">2010-08-26T04:29:37Z</dcterms:created>
  <dcterms:modified xsi:type="dcterms:W3CDTF">2019-11-23T15:54:33Z</dcterms:modified>
</cp:coreProperties>
</file>