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7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10/20/2010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Victory, victory,</a:t>
            </a:r>
          </a:p>
          <a:p>
            <a:r>
              <a:rPr lang="en-GB" sz="3600" b="1" dirty="0" smtClean="0"/>
              <a:t>Over all the powers of darkness, victory;</a:t>
            </a:r>
          </a:p>
          <a:p>
            <a:r>
              <a:rPr lang="en-GB" sz="3600" b="1" dirty="0" smtClean="0"/>
              <a:t>When the battle’s in array,</a:t>
            </a:r>
          </a:p>
          <a:p>
            <a:r>
              <a:rPr lang="en-GB" sz="3600" b="1" dirty="0" smtClean="0"/>
              <a:t>Angels help us in the fray;</a:t>
            </a:r>
          </a:p>
          <a:p>
            <a:r>
              <a:rPr lang="en-GB" sz="3600" b="1" dirty="0" smtClean="0"/>
              <a:t>And God fights for those who pray, victory.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VICTORY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5529</TotalTime>
  <Words>38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163</cp:revision>
  <dcterms:created xsi:type="dcterms:W3CDTF">2010-08-26T04:29:37Z</dcterms:created>
  <dcterms:modified xsi:type="dcterms:W3CDTF">2010-10-20T07:53:56Z</dcterms:modified>
</cp:coreProperties>
</file>