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33" d="100"/>
          <a:sy n="33" d="100"/>
        </p:scale>
        <p:origin x="3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3210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Take my life, and let it be</a:t>
            </a:r>
          </a:p>
          <a:p>
            <a:r>
              <a:rPr lang="en-US" sz="3600" b="1" dirty="0" smtClean="0"/>
              <a:t>Consecrated, Lord, to Thee;</a:t>
            </a:r>
          </a:p>
          <a:p>
            <a:r>
              <a:rPr lang="en-US" sz="3600" b="1" dirty="0" smtClean="0"/>
              <a:t>Take my moments and my days,</a:t>
            </a:r>
          </a:p>
          <a:p>
            <a:r>
              <a:rPr lang="en-US" sz="3600" b="1" dirty="0" smtClean="0"/>
              <a:t>Let them flow in ceaseless praise.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TAKE MY LIFE, LET IT BE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Take my hands, and let them move</a:t>
            </a:r>
          </a:p>
          <a:p>
            <a:r>
              <a:rPr lang="en-US" sz="3600" b="1" dirty="0" smtClean="0"/>
              <a:t>At the impulse of Thy love;</a:t>
            </a:r>
          </a:p>
          <a:p>
            <a:r>
              <a:rPr lang="en-US" sz="3600" b="1" dirty="0" smtClean="0"/>
              <a:t>Take my feet and let them be</a:t>
            </a:r>
          </a:p>
          <a:p>
            <a:r>
              <a:rPr lang="en-US" sz="3600" b="1" dirty="0" smtClean="0"/>
              <a:t>Swift and beautiful for Thee.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525" y="495299"/>
            <a:ext cx="91344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Take my voice, and let me sing</a:t>
            </a:r>
          </a:p>
          <a:p>
            <a:r>
              <a:rPr lang="en-US" sz="3600" b="1" dirty="0" smtClean="0"/>
              <a:t>Always, only, for my King;</a:t>
            </a:r>
          </a:p>
          <a:p>
            <a:r>
              <a:rPr lang="en-US" sz="3600" b="1" dirty="0" smtClean="0"/>
              <a:t>Take my lips, and let them be</a:t>
            </a:r>
          </a:p>
          <a:p>
            <a:r>
              <a:rPr lang="en-US" sz="3600" b="1" dirty="0" smtClean="0"/>
              <a:t>Filled with messages from Thee.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" y="495299"/>
            <a:ext cx="9105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Take my silver and my gold,</a:t>
            </a:r>
          </a:p>
          <a:p>
            <a:r>
              <a:rPr lang="en-US" sz="3600" b="1" dirty="0" smtClean="0"/>
              <a:t>Not a mite would I withhold;</a:t>
            </a:r>
          </a:p>
          <a:p>
            <a:r>
              <a:rPr lang="en-US" sz="3600" b="1" dirty="0" smtClean="0"/>
              <a:t>Take my intellect, and use</a:t>
            </a:r>
          </a:p>
          <a:p>
            <a:r>
              <a:rPr lang="en-US" sz="3600" b="1" dirty="0" err="1" smtClean="0"/>
              <a:t>Ev’ry</a:t>
            </a:r>
            <a:r>
              <a:rPr lang="en-US" sz="3600" b="1" dirty="0" smtClean="0"/>
              <a:t> power as Thou </a:t>
            </a:r>
            <a:r>
              <a:rPr lang="en-US" sz="3600" b="1" dirty="0" err="1" smtClean="0"/>
              <a:t>shalt</a:t>
            </a:r>
            <a:r>
              <a:rPr lang="en-US" sz="3600" b="1" dirty="0" smtClean="0"/>
              <a:t> choose.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53339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Take my will and make it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It shall be no longer mine;</a:t>
            </a:r>
          </a:p>
          <a:p>
            <a:r>
              <a:rPr lang="en-US" sz="3600" b="1" dirty="0" smtClean="0"/>
              <a:t>Take my heart, it is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own;</a:t>
            </a:r>
          </a:p>
          <a:p>
            <a:r>
              <a:rPr lang="en-US" sz="3600" b="1" dirty="0" smtClean="0"/>
              <a:t>It shall be Thy royal throne.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47700" y="495299"/>
            <a:ext cx="8496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Take my love; my Lord, I pour</a:t>
            </a:r>
          </a:p>
          <a:p>
            <a:r>
              <a:rPr lang="en-US" sz="3600" b="1" dirty="0" smtClean="0"/>
              <a:t>At Thy feet its treasure store;</a:t>
            </a:r>
          </a:p>
          <a:p>
            <a:r>
              <a:rPr lang="en-US" sz="3600" b="1" dirty="0" smtClean="0"/>
              <a:t>Take myself, and I will be</a:t>
            </a:r>
          </a:p>
          <a:p>
            <a:r>
              <a:rPr lang="en-US" sz="3600" b="1" dirty="0" smtClean="0"/>
              <a:t>Ever only ALL for Thee!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5594</TotalTime>
  <Words>181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187</cp:revision>
  <dcterms:created xsi:type="dcterms:W3CDTF">2010-08-26T04:29:37Z</dcterms:created>
  <dcterms:modified xsi:type="dcterms:W3CDTF">2019-06-30T10:24:54Z</dcterms:modified>
</cp:coreProperties>
</file>