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4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If we never meet again, on this earth my</a:t>
            </a:r>
          </a:p>
          <a:p>
            <a:r>
              <a:rPr lang="en-US" sz="3600" b="1" dirty="0" smtClean="0"/>
              <a:t>precious friend</a:t>
            </a:r>
          </a:p>
          <a:p>
            <a:r>
              <a:rPr lang="en-US" sz="3600" b="1" dirty="0" smtClean="0"/>
              <a:t>If to God you have been true and lived </a:t>
            </a:r>
            <a:r>
              <a:rPr lang="en-US" sz="3600" b="1" dirty="0" smtClean="0"/>
              <a:t>above all </a:t>
            </a:r>
            <a:r>
              <a:rPr lang="en-US" sz="3600" b="1" dirty="0" smtClean="0"/>
              <a:t>sin</a:t>
            </a:r>
          </a:p>
          <a:p>
            <a:r>
              <a:rPr lang="en-US" sz="3600" b="1" dirty="0" smtClean="0"/>
              <a:t>Then for us there’ll be a meeting, an </a:t>
            </a:r>
            <a:r>
              <a:rPr lang="en-US" sz="3600" b="1" dirty="0" smtClean="0"/>
              <a:t>hallelujah greeting</a:t>
            </a:r>
          </a:p>
          <a:p>
            <a:r>
              <a:rPr lang="en-US" sz="3600" b="1" dirty="0" smtClean="0"/>
              <a:t>I’ll </a:t>
            </a:r>
            <a:r>
              <a:rPr lang="en-US" sz="3600" b="1" dirty="0" smtClean="0"/>
              <a:t>see you in the rapture some sweet day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I’LL SEE YOU IN THE 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RAPTURE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23878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I’ll see you in the Rapture, see you in the</a:t>
            </a:r>
          </a:p>
          <a:p>
            <a:r>
              <a:rPr lang="en-US" sz="3600" b="1" dirty="0" smtClean="0"/>
              <a:t>Rapture</a:t>
            </a:r>
          </a:p>
          <a:p>
            <a:r>
              <a:rPr lang="en-US" sz="3600" b="1" dirty="0" smtClean="0"/>
              <a:t>I’ll see you at the meeting in the air.</a:t>
            </a:r>
          </a:p>
          <a:p>
            <a:r>
              <a:rPr lang="en-US" sz="3600" b="1" dirty="0" smtClean="0"/>
              <a:t>There with our blessed </a:t>
            </a:r>
            <a:r>
              <a:rPr lang="en-US" sz="3600" b="1" dirty="0" err="1" smtClean="0"/>
              <a:t>S</a:t>
            </a:r>
            <a:r>
              <a:rPr lang="en-US" sz="3600" b="1" dirty="0" err="1" smtClean="0"/>
              <a:t>aviour</a:t>
            </a:r>
            <a:endParaRPr lang="en-US" sz="3600" b="1" dirty="0" smtClean="0"/>
          </a:p>
          <a:p>
            <a:r>
              <a:rPr lang="en-US" sz="3600" b="1" dirty="0" smtClean="0"/>
              <a:t>We’ll live and reign forever</a:t>
            </a:r>
          </a:p>
          <a:p>
            <a:r>
              <a:rPr lang="en-US" sz="3600" b="1" dirty="0" smtClean="0"/>
              <a:t>I’ll see you in the rapture some sweet day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To my loved ones let me say, there will </a:t>
            </a:r>
            <a:r>
              <a:rPr lang="en-US" sz="3600" b="1" dirty="0" smtClean="0"/>
              <a:t>surely come </a:t>
            </a:r>
            <a:r>
              <a:rPr lang="en-US" sz="3600" b="1" dirty="0" smtClean="0"/>
              <a:t>a day</a:t>
            </a:r>
          </a:p>
          <a:p>
            <a:r>
              <a:rPr lang="en-US" sz="3600" b="1" dirty="0" smtClean="0"/>
              <a:t>When the Lord will come again and catch </a:t>
            </a:r>
            <a:r>
              <a:rPr lang="en-US" sz="3600" b="1" dirty="0" smtClean="0"/>
              <a:t>His Bride </a:t>
            </a:r>
            <a:r>
              <a:rPr lang="en-US" sz="3600" b="1" dirty="0" smtClean="0"/>
              <a:t>away</a:t>
            </a:r>
          </a:p>
          <a:p>
            <a:r>
              <a:rPr lang="en-US" sz="3600" b="1" dirty="0" smtClean="0"/>
              <a:t>So get ready now to meet Him and with</a:t>
            </a:r>
          </a:p>
          <a:p>
            <a:r>
              <a:rPr lang="en-US" sz="3600" b="1" dirty="0" smtClean="0"/>
              <a:t>hallelujah greet him</a:t>
            </a:r>
          </a:p>
          <a:p>
            <a:r>
              <a:rPr lang="en-US" sz="3600" b="1" dirty="0" smtClean="0"/>
              <a:t>I’ll see you in the rapture some sweet day.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5592</TotalTime>
  <Words>141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186</cp:revision>
  <dcterms:created xsi:type="dcterms:W3CDTF">2010-08-26T04:29:37Z</dcterms:created>
  <dcterms:modified xsi:type="dcterms:W3CDTF">2010-09-06T13:39:09Z</dcterms:modified>
</cp:coreProperties>
</file>