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1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I’m not ashamed to own my Lord,</a:t>
            </a:r>
          </a:p>
          <a:p>
            <a:r>
              <a:rPr lang="en-US" sz="3600" b="1" dirty="0" smtClean="0"/>
              <a:t>Or to defend His cause;</a:t>
            </a:r>
          </a:p>
          <a:p>
            <a:r>
              <a:rPr lang="en-US" sz="3600" b="1" dirty="0" smtClean="0"/>
              <a:t>Maintain the </a:t>
            </a:r>
            <a:r>
              <a:rPr lang="en-US" sz="3600" b="1" dirty="0" err="1" smtClean="0"/>
              <a:t>honour</a:t>
            </a:r>
            <a:r>
              <a:rPr lang="en-US" sz="3600" b="1" dirty="0" smtClean="0"/>
              <a:t> of His Word,</a:t>
            </a:r>
          </a:p>
          <a:p>
            <a:r>
              <a:rPr lang="en-US" sz="3600" b="1" dirty="0" smtClean="0"/>
              <a:t>The glory of His cross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I’M NOT ASHAMED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At the cross, at the cross, where I first saw</a:t>
            </a:r>
          </a:p>
          <a:p>
            <a:r>
              <a:rPr lang="en-US" sz="3600" b="1" dirty="0" smtClean="0"/>
              <a:t>the light,</a:t>
            </a:r>
          </a:p>
          <a:p>
            <a:r>
              <a:rPr lang="en-US" sz="3600" b="1" dirty="0" smtClean="0"/>
              <a:t>And the burden of my heart rolled away,</a:t>
            </a:r>
          </a:p>
          <a:p>
            <a:r>
              <a:rPr lang="en-US" sz="3600" b="1" dirty="0" smtClean="0"/>
              <a:t>It was there by faith I received my sight.</a:t>
            </a:r>
          </a:p>
          <a:p>
            <a:r>
              <a:rPr lang="en-US" sz="3600" b="1" dirty="0" smtClean="0"/>
              <a:t>And now I am happy all the day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Jesus, my Lord! I Know His name—</a:t>
            </a:r>
          </a:p>
          <a:p>
            <a:r>
              <a:rPr lang="en-US" sz="3600" b="1" dirty="0" smtClean="0"/>
              <a:t>His name is all my trust,</a:t>
            </a:r>
          </a:p>
          <a:p>
            <a:r>
              <a:rPr lang="en-US" sz="3600" b="1" dirty="0" smtClean="0"/>
              <a:t>Nor will He put my soul to shame,</a:t>
            </a:r>
          </a:p>
          <a:p>
            <a:r>
              <a:rPr lang="en-US" sz="3600" b="1" dirty="0" smtClean="0"/>
              <a:t>Nor let my hope be lost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Firm as His throne, His promise stands.</a:t>
            </a:r>
          </a:p>
          <a:p>
            <a:r>
              <a:rPr lang="en-US" sz="3600" b="1" dirty="0" smtClean="0"/>
              <a:t>And He can well secure</a:t>
            </a:r>
          </a:p>
          <a:p>
            <a:r>
              <a:rPr lang="en-US" sz="3600" b="1" dirty="0" smtClean="0"/>
              <a:t>What I’ve committed to His hands,</a:t>
            </a:r>
          </a:p>
          <a:p>
            <a:r>
              <a:rPr lang="en-US" sz="3600" b="1" dirty="0" smtClean="0"/>
              <a:t>Till the decisive hour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Then will He own my worthless name</a:t>
            </a:r>
          </a:p>
          <a:p>
            <a:r>
              <a:rPr lang="en-US" sz="3600" b="1" dirty="0" smtClean="0"/>
              <a:t>Before His Father’s face;</a:t>
            </a:r>
          </a:p>
          <a:p>
            <a:r>
              <a:rPr lang="en-US" sz="3600" b="1" dirty="0" smtClean="0"/>
              <a:t>And in the new Jerusalem,</a:t>
            </a:r>
          </a:p>
          <a:p>
            <a:r>
              <a:rPr lang="en-US" sz="3600" b="1" dirty="0" smtClean="0"/>
              <a:t>Appoint my soul a place.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5486</TotalTime>
  <Words>157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143</cp:revision>
  <dcterms:created xsi:type="dcterms:W3CDTF">2010-08-26T04:29:37Z</dcterms:created>
  <dcterms:modified xsi:type="dcterms:W3CDTF">2010-09-04T15:27:10Z</dcterms:modified>
</cp:coreProperties>
</file>