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6" autoAdjust="0"/>
    <p:restoredTop sz="94660"/>
  </p:normalViewPr>
  <p:slideViewPr>
    <p:cSldViewPr>
      <p:cViewPr varScale="1">
        <p:scale>
          <a:sx n="43" d="100"/>
          <a:sy n="43" d="100"/>
        </p:scale>
        <p:origin x="64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8/12/2018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654076"/>
            <a:ext cx="8991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There’s a call comes ringing o’er the restless wave,</a:t>
            </a:r>
          </a:p>
          <a:p>
            <a:r>
              <a:rPr lang="en-US" sz="4400" b="1" dirty="0" smtClean="0"/>
              <a:t>Send the light! Send the light!</a:t>
            </a:r>
          </a:p>
          <a:p>
            <a:r>
              <a:rPr lang="en-US" sz="4400" b="1" dirty="0" smtClean="0"/>
              <a:t>There are souls to rescue, there are souls to save,</a:t>
            </a:r>
          </a:p>
          <a:p>
            <a:r>
              <a:rPr lang="en-US" sz="4400" b="1" dirty="0" smtClean="0"/>
              <a:t>Send the light! Send the light!</a:t>
            </a:r>
          </a:p>
        </p:txBody>
      </p:sp>
      <p:sp>
        <p:nvSpPr>
          <p:cNvPr id="9" name="Rectangle 8"/>
          <p:cNvSpPr/>
          <p:nvPr/>
        </p:nvSpPr>
        <p:spPr>
          <a:xfrm>
            <a:off x="-457200" y="4572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cs typeface="Times New Roman" pitchFamily="18" charset="0"/>
              </a:rPr>
              <a:t>SEND THE LIGHT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023878"/>
            <a:ext cx="8991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CHORUS</a:t>
            </a:r>
            <a:endParaRPr lang="en-US" sz="4000" b="1" dirty="0" smtClean="0"/>
          </a:p>
          <a:p>
            <a:r>
              <a:rPr lang="en-US" sz="4000" b="1" dirty="0" smtClean="0"/>
              <a:t>Send the light, the blessed Gospel light!</a:t>
            </a:r>
          </a:p>
          <a:p>
            <a:r>
              <a:rPr lang="en-US" sz="4000" b="1" dirty="0" smtClean="0"/>
              <a:t>Let it shine from shore to shore!</a:t>
            </a:r>
          </a:p>
          <a:p>
            <a:r>
              <a:rPr lang="en-US" sz="4000" b="1" dirty="0" smtClean="0"/>
              <a:t>Send the light! And let its radiant beams</a:t>
            </a:r>
          </a:p>
          <a:p>
            <a:r>
              <a:rPr lang="en-US" sz="4000" b="1" dirty="0" smtClean="0"/>
              <a:t>Light the world for evermore.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04800" y="1066800"/>
            <a:ext cx="8839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We </a:t>
            </a:r>
            <a:r>
              <a:rPr lang="en-US" sz="4400" b="1" dirty="0" smtClean="0"/>
              <a:t>have heard the Macedonian call to-day</a:t>
            </a:r>
          </a:p>
          <a:p>
            <a:r>
              <a:rPr lang="en-US" sz="4400" b="1" dirty="0" smtClean="0"/>
              <a:t>Send the light! Send the light!</a:t>
            </a:r>
          </a:p>
          <a:p>
            <a:r>
              <a:rPr lang="en-US" sz="4400" b="1" dirty="0" smtClean="0"/>
              <a:t>And a golden </a:t>
            </a:r>
            <a:r>
              <a:rPr lang="en-US" sz="4400" b="1" dirty="0" err="1" smtClean="0"/>
              <a:t>off’ring</a:t>
            </a:r>
            <a:r>
              <a:rPr lang="en-US" sz="4400" b="1" dirty="0" smtClean="0"/>
              <a:t> at the Cross we lay,</a:t>
            </a:r>
          </a:p>
          <a:p>
            <a:r>
              <a:rPr lang="en-US" sz="4400" b="1" dirty="0" smtClean="0"/>
              <a:t>Send the light! Send the light!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067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Let </a:t>
            </a:r>
            <a:r>
              <a:rPr lang="en-US" sz="4800" b="1" dirty="0" smtClean="0"/>
              <a:t>us pray that grace may everywhere abound,</a:t>
            </a:r>
          </a:p>
          <a:p>
            <a:r>
              <a:rPr lang="en-US" sz="4800" b="1" dirty="0" smtClean="0"/>
              <a:t>Send the light! Send the light!</a:t>
            </a:r>
          </a:p>
          <a:p>
            <a:r>
              <a:rPr lang="en-US" sz="4800" b="1" dirty="0" smtClean="0"/>
              <a:t>And a Christ-like spirit everywhere be found,</a:t>
            </a:r>
          </a:p>
          <a:p>
            <a:r>
              <a:rPr lang="en-US" sz="4800" b="1" dirty="0" smtClean="0"/>
              <a:t>Send the light! Send the light!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" y="1066800"/>
            <a:ext cx="9067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 smtClean="0"/>
              <a:t>Let </a:t>
            </a:r>
            <a:r>
              <a:rPr lang="en-US" sz="4800" b="1" dirty="0" smtClean="0"/>
              <a:t>us not grow weary in the work of love</a:t>
            </a:r>
          </a:p>
          <a:p>
            <a:r>
              <a:rPr lang="en-US" sz="4800" b="1" dirty="0" smtClean="0"/>
              <a:t>Send the light! Send the light!</a:t>
            </a:r>
          </a:p>
          <a:p>
            <a:r>
              <a:rPr lang="en-US" sz="4800" b="1" dirty="0" smtClean="0"/>
              <a:t>Let us gather jewels for a crown above,</a:t>
            </a:r>
          </a:p>
          <a:p>
            <a:r>
              <a:rPr lang="en-US" sz="4800" b="1" dirty="0" smtClean="0"/>
              <a:t>Send the light! Send the light!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5597</TotalTime>
  <Words>175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Black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191</cp:revision>
  <dcterms:created xsi:type="dcterms:W3CDTF">2010-08-26T04:29:37Z</dcterms:created>
  <dcterms:modified xsi:type="dcterms:W3CDTF">2018-08-12T09:42:02Z</dcterms:modified>
</cp:coreProperties>
</file>