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36" d="100"/>
          <a:sy n="36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39028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Keep me Jesus as the apple of </a:t>
            </a:r>
            <a:r>
              <a:rPr lang="en-US" sz="4000" b="1" dirty="0" err="1"/>
              <a:t>Thine</a:t>
            </a:r>
            <a:r>
              <a:rPr lang="en-US" sz="4000" b="1" dirty="0"/>
              <a:t> eye</a:t>
            </a:r>
          </a:p>
          <a:p>
            <a:r>
              <a:rPr lang="en-US" sz="4000" b="1" dirty="0"/>
              <a:t>Hide me under the shadow of Thy wing</a:t>
            </a:r>
          </a:p>
          <a:p>
            <a:r>
              <a:rPr lang="en-US" sz="4000" b="1" dirty="0"/>
              <a:t>Thou alone can save me lest I die</a:t>
            </a:r>
          </a:p>
          <a:p>
            <a:r>
              <a:rPr lang="en-US" sz="4000" b="1" dirty="0"/>
              <a:t>Keep me Jesus as the apple of </a:t>
            </a:r>
            <a:r>
              <a:rPr lang="en-US" sz="4000" b="1" dirty="0" err="1"/>
              <a:t>Thine</a:t>
            </a:r>
            <a:r>
              <a:rPr lang="en-US" sz="4000" b="1" dirty="0"/>
              <a:t> eye.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" y="371977"/>
            <a:ext cx="7553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KEEP ME AS THE APPLE</a:t>
            </a:r>
            <a:endParaRPr lang="nn-NO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5608</TotalTime>
  <Words>40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193</cp:revision>
  <dcterms:created xsi:type="dcterms:W3CDTF">2010-08-26T04:29:37Z</dcterms:created>
  <dcterms:modified xsi:type="dcterms:W3CDTF">2019-12-15T11:26:49Z</dcterms:modified>
</cp:coreProperties>
</file>